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6799" r:id="rId69"/>
  </p:sldMasterIdLst>
  <p:notesMasterIdLst>
    <p:notesMasterId r:id="rId78"/>
  </p:notesMasterIdLst>
  <p:handoutMasterIdLst>
    <p:handoutMasterId r:id="rId79"/>
  </p:handoutMasterIdLst>
  <p:sldIdLst>
    <p:sldId id="606" r:id="rId70"/>
    <p:sldId id="610" r:id="rId71"/>
    <p:sldId id="614" r:id="rId72"/>
    <p:sldId id="616" r:id="rId73"/>
    <p:sldId id="618" r:id="rId74"/>
    <p:sldId id="619" r:id="rId75"/>
    <p:sldId id="615" r:id="rId76"/>
    <p:sldId id="613" r:id="rId7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" userDrawn="1">
          <p15:clr>
            <a:srgbClr val="A4A3A4"/>
          </p15:clr>
        </p15:guide>
        <p15:guide id="2" orient="horz" pos="3888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pos="7104" userDrawn="1">
          <p15:clr>
            <a:srgbClr val="A4A3A4"/>
          </p15:clr>
        </p15:guide>
        <p15:guide id="5" pos="431">
          <p15:clr>
            <a:srgbClr val="A4A3A4"/>
          </p15:clr>
        </p15:guide>
        <p15:guide id="6" pos="72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9900"/>
    <a:srgbClr val="053264"/>
    <a:srgbClr val="E0F4FE"/>
    <a:srgbClr val="0073B4"/>
    <a:srgbClr val="438EB7"/>
    <a:srgbClr val="00B9F2"/>
    <a:srgbClr val="007AC2"/>
    <a:srgbClr val="C0E8FF"/>
    <a:srgbClr val="C8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2" autoAdjust="0"/>
    <p:restoredTop sz="71564" autoAdjust="0"/>
  </p:normalViewPr>
  <p:slideViewPr>
    <p:cSldViewPr snapToGrid="0" snapToObjects="1" showGuides="1">
      <p:cViewPr varScale="1">
        <p:scale>
          <a:sx n="47" d="100"/>
          <a:sy n="47" d="100"/>
        </p:scale>
        <p:origin x="1386" y="54"/>
      </p:cViewPr>
      <p:guideLst>
        <p:guide orient="horz" pos="430"/>
        <p:guide orient="horz" pos="3888"/>
        <p:guide pos="576"/>
        <p:guide pos="7104"/>
        <p:guide pos="431"/>
        <p:guide pos="7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18" d="100"/>
        <a:sy n="31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76" Type="http://schemas.openxmlformats.org/officeDocument/2006/relationships/slide" Target="slides/slide7.xml"/><Relationship Id="rId7" Type="http://schemas.openxmlformats.org/officeDocument/2006/relationships/customXml" Target="../customXml/item7.xml"/><Relationship Id="rId71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slide" Target="slides/slide5.xml"/><Relationship Id="rId79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slide" Target="slides/slide4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slideMaster" Target="slideMasters/slideMaster1.xml"/><Relationship Id="rId77" Type="http://schemas.openxmlformats.org/officeDocument/2006/relationships/slide" Target="slides/slide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3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slide" Target="slides/slide1.xml"/><Relationship Id="rId75" Type="http://schemas.openxmlformats.org/officeDocument/2006/relationships/slide" Target="slides/slide6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68B4AB64-BB16-014D-AF59-00877FFB5348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89BED56D-3A20-2943-930A-2361A9DDC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12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>
                <a:latin typeface="Arial"/>
              </a:defRPr>
            </a:lvl1pPr>
          </a:lstStyle>
          <a:p>
            <a:fld id="{5498D241-0AB7-BC44-80E8-F0A20AF46E9E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>
                <a:latin typeface="Arial"/>
              </a:defRPr>
            </a:lvl1pPr>
          </a:lstStyle>
          <a:p>
            <a:fld id="{3E7143C0-4F23-B545-9533-520B5A87CA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0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1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7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83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09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77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02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8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33121" y="2428193"/>
            <a:ext cx="8525773" cy="914400"/>
          </a:xfrm>
        </p:spPr>
        <p:txBody>
          <a:bodyPr rIns="0" anchor="b">
            <a:noAutofit/>
          </a:bodyPr>
          <a:lstStyle>
            <a:lvl1pPr algn="ctr">
              <a:defRPr sz="3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28801" y="3465218"/>
            <a:ext cx="8534401" cy="9144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91B51-25EE-0147-9293-37E16A70024E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0"/>
          <a:stretch/>
        </p:blipFill>
        <p:spPr>
          <a:xfrm>
            <a:off x="10013894" y="572078"/>
            <a:ext cx="1274495" cy="46553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gradFill flip="none" rotWithShape="1">
          <a:gsLst>
            <a:gs pos="1000">
              <a:srgbClr val="0078C3"/>
            </a:gs>
            <a:gs pos="100000">
              <a:srgbClr val="0A144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10"/>
          <p:cNvSpPr/>
          <p:nvPr/>
        </p:nvSpPr>
        <p:spPr bwMode="auto">
          <a:xfrm flipH="1">
            <a:off x="1" y="2"/>
            <a:ext cx="5497956" cy="6865697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8" name="Parallelogram 10"/>
          <p:cNvSpPr/>
          <p:nvPr/>
        </p:nvSpPr>
        <p:spPr bwMode="auto">
          <a:xfrm rot="16200000" flipH="1" flipV="1">
            <a:off x="4707461" y="-626538"/>
            <a:ext cx="2777078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0" name="Picture Placeholder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4213" y="1757363"/>
            <a:ext cx="5943600" cy="3343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aseline="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insert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76871" y="3582548"/>
            <a:ext cx="4527741" cy="338554"/>
          </a:xfr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6871" y="2348110"/>
            <a:ext cx="4527741" cy="1169551"/>
          </a:xfrm>
        </p:spPr>
        <p:txBody>
          <a:bodyPr wrap="square"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Demo Title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A6FB-FDD3-A446-B5AE-30BBE73852D8}" type="datetime1">
              <a:rPr lang="en-US" smtClean="0"/>
              <a:t>1/25/2019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552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_User Scree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User Screens Title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0726-017F-9249-8B2E-2A4DDB444ED8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79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304" y="1990427"/>
            <a:ext cx="10367433" cy="1477328"/>
          </a:xfrm>
        </p:spPr>
        <p:txBody>
          <a:bodyPr anchor="b"/>
          <a:lstStyle>
            <a:lvl1pPr>
              <a:spcAft>
                <a:spcPts val="0"/>
              </a:spcAft>
              <a:defRPr sz="9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BIG Word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304" y="3467761"/>
            <a:ext cx="10367433" cy="615553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lang="en-US" sz="4000" b="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Smaller word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C214-390A-F944-BF27-73F37F4360F9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5250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284" y="2625441"/>
            <a:ext cx="7315200" cy="461665"/>
          </a:xfrm>
        </p:spPr>
        <p:txBody>
          <a:bodyPr anchor="b"/>
          <a:lstStyle>
            <a:lvl1pPr>
              <a:spcAft>
                <a:spcPts val="0"/>
              </a:spcAft>
              <a:defRPr sz="30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2284" y="3683197"/>
            <a:ext cx="7315200" cy="400110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>
              <a:spcAft>
                <a:spcPts val="0"/>
              </a:spcAft>
              <a:buFontTx/>
              <a:buNone/>
              <a:defRPr lang="en-US" sz="2600" b="0" baseline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Name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5C2B-15EC-3348-B6CD-75D75F51F610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3260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s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10"/>
          <p:cNvSpPr/>
          <p:nvPr userDrawn="1"/>
        </p:nvSpPr>
        <p:spPr bwMode="auto">
          <a:xfrm rot="16811740" flipH="1">
            <a:off x="2821442" y="-2136101"/>
            <a:ext cx="6318215" cy="12766191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3826999 w 5497956"/>
              <a:gd name="connsiteY2" fmla="*/ 4279505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  <a:gd name="connsiteX0" fmla="*/ 0 w 5497956"/>
              <a:gd name="connsiteY0" fmla="*/ 0 h 5277653"/>
              <a:gd name="connsiteX1" fmla="*/ 5497956 w 5497956"/>
              <a:gd name="connsiteY1" fmla="*/ 0 h 5277653"/>
              <a:gd name="connsiteX2" fmla="*/ 3826999 w 5497956"/>
              <a:gd name="connsiteY2" fmla="*/ 4279505 h 5277653"/>
              <a:gd name="connsiteX3" fmla="*/ 2377650 w 5497956"/>
              <a:gd name="connsiteY3" fmla="*/ 5277653 h 5277653"/>
              <a:gd name="connsiteX4" fmla="*/ 0 w 5497956"/>
              <a:gd name="connsiteY4" fmla="*/ 0 h 5277653"/>
              <a:gd name="connsiteX0" fmla="*/ 0 w 3863432"/>
              <a:gd name="connsiteY0" fmla="*/ 2222226 h 5277653"/>
              <a:gd name="connsiteX1" fmla="*/ 3863432 w 3863432"/>
              <a:gd name="connsiteY1" fmla="*/ 0 h 5277653"/>
              <a:gd name="connsiteX2" fmla="*/ 2192475 w 3863432"/>
              <a:gd name="connsiteY2" fmla="*/ 4279505 h 5277653"/>
              <a:gd name="connsiteX3" fmla="*/ 743126 w 3863432"/>
              <a:gd name="connsiteY3" fmla="*/ 5277653 h 5277653"/>
              <a:gd name="connsiteX4" fmla="*/ 0 w 3863432"/>
              <a:gd name="connsiteY4" fmla="*/ 2222226 h 5277653"/>
              <a:gd name="connsiteX0" fmla="*/ 0 w 4172478"/>
              <a:gd name="connsiteY0" fmla="*/ 1085159 h 4140586"/>
              <a:gd name="connsiteX1" fmla="*/ 4172478 w 4172478"/>
              <a:gd name="connsiteY1" fmla="*/ 0 h 4140586"/>
              <a:gd name="connsiteX2" fmla="*/ 2192475 w 4172478"/>
              <a:gd name="connsiteY2" fmla="*/ 3142438 h 4140586"/>
              <a:gd name="connsiteX3" fmla="*/ 743126 w 4172478"/>
              <a:gd name="connsiteY3" fmla="*/ 4140586 h 4140586"/>
              <a:gd name="connsiteX4" fmla="*/ 0 w 4172478"/>
              <a:gd name="connsiteY4" fmla="*/ 1085159 h 4140586"/>
              <a:gd name="connsiteX0" fmla="*/ 0 w 3868783"/>
              <a:gd name="connsiteY0" fmla="*/ 887305 h 4140586"/>
              <a:gd name="connsiteX1" fmla="*/ 3868783 w 3868783"/>
              <a:gd name="connsiteY1" fmla="*/ 0 h 4140586"/>
              <a:gd name="connsiteX2" fmla="*/ 1888780 w 3868783"/>
              <a:gd name="connsiteY2" fmla="*/ 3142438 h 4140586"/>
              <a:gd name="connsiteX3" fmla="*/ 439431 w 3868783"/>
              <a:gd name="connsiteY3" fmla="*/ 4140586 h 4140586"/>
              <a:gd name="connsiteX4" fmla="*/ 0 w 3868783"/>
              <a:gd name="connsiteY4" fmla="*/ 887305 h 4140586"/>
              <a:gd name="connsiteX0" fmla="*/ 269818 w 4138601"/>
              <a:gd name="connsiteY0" fmla="*/ 887305 h 3536775"/>
              <a:gd name="connsiteX1" fmla="*/ 4138601 w 4138601"/>
              <a:gd name="connsiteY1" fmla="*/ 0 h 3536775"/>
              <a:gd name="connsiteX2" fmla="*/ 2158598 w 4138601"/>
              <a:gd name="connsiteY2" fmla="*/ 3142438 h 3536775"/>
              <a:gd name="connsiteX3" fmla="*/ 0 w 4138601"/>
              <a:gd name="connsiteY3" fmla="*/ 3536775 h 3536775"/>
              <a:gd name="connsiteX4" fmla="*/ 269818 w 4138601"/>
              <a:gd name="connsiteY4" fmla="*/ 887305 h 3536775"/>
              <a:gd name="connsiteX0" fmla="*/ 269818 w 4138601"/>
              <a:gd name="connsiteY0" fmla="*/ 887305 h 3635085"/>
              <a:gd name="connsiteX1" fmla="*/ 4138601 w 4138601"/>
              <a:gd name="connsiteY1" fmla="*/ 0 h 3635085"/>
              <a:gd name="connsiteX2" fmla="*/ 2376678 w 4138601"/>
              <a:gd name="connsiteY2" fmla="*/ 3635085 h 3635085"/>
              <a:gd name="connsiteX3" fmla="*/ 0 w 4138601"/>
              <a:gd name="connsiteY3" fmla="*/ 3536775 h 3635085"/>
              <a:gd name="connsiteX4" fmla="*/ 269818 w 4138601"/>
              <a:gd name="connsiteY4" fmla="*/ 887305 h 3635085"/>
              <a:gd name="connsiteX0" fmla="*/ 453784 w 4138601"/>
              <a:gd name="connsiteY0" fmla="*/ 250562 h 3635085"/>
              <a:gd name="connsiteX1" fmla="*/ 4138601 w 4138601"/>
              <a:gd name="connsiteY1" fmla="*/ 0 h 3635085"/>
              <a:gd name="connsiteX2" fmla="*/ 2376678 w 4138601"/>
              <a:gd name="connsiteY2" fmla="*/ 3635085 h 3635085"/>
              <a:gd name="connsiteX3" fmla="*/ 0 w 4138601"/>
              <a:gd name="connsiteY3" fmla="*/ 3536775 h 3635085"/>
              <a:gd name="connsiteX4" fmla="*/ 453784 w 4138601"/>
              <a:gd name="connsiteY4" fmla="*/ 250562 h 3635085"/>
              <a:gd name="connsiteX0" fmla="*/ 1391303 w 4138601"/>
              <a:gd name="connsiteY0" fmla="*/ 75768 h 3635085"/>
              <a:gd name="connsiteX1" fmla="*/ 4138601 w 4138601"/>
              <a:gd name="connsiteY1" fmla="*/ 0 h 3635085"/>
              <a:gd name="connsiteX2" fmla="*/ 2376678 w 4138601"/>
              <a:gd name="connsiteY2" fmla="*/ 3635085 h 3635085"/>
              <a:gd name="connsiteX3" fmla="*/ 0 w 4138601"/>
              <a:gd name="connsiteY3" fmla="*/ 3536775 h 3635085"/>
              <a:gd name="connsiteX4" fmla="*/ 1391303 w 4138601"/>
              <a:gd name="connsiteY4" fmla="*/ 75768 h 3635085"/>
              <a:gd name="connsiteX0" fmla="*/ 1391303 w 4138601"/>
              <a:gd name="connsiteY0" fmla="*/ 75768 h 3536775"/>
              <a:gd name="connsiteX1" fmla="*/ 4138601 w 4138601"/>
              <a:gd name="connsiteY1" fmla="*/ 0 h 3536775"/>
              <a:gd name="connsiteX2" fmla="*/ 1273242 w 4138601"/>
              <a:gd name="connsiteY2" fmla="*/ 3407480 h 3536775"/>
              <a:gd name="connsiteX3" fmla="*/ 0 w 4138601"/>
              <a:gd name="connsiteY3" fmla="*/ 3536775 h 3536775"/>
              <a:gd name="connsiteX4" fmla="*/ 1391303 w 4138601"/>
              <a:gd name="connsiteY4" fmla="*/ 75768 h 3536775"/>
              <a:gd name="connsiteX0" fmla="*/ 1391303 w 3058684"/>
              <a:gd name="connsiteY0" fmla="*/ 103474 h 3564481"/>
              <a:gd name="connsiteX1" fmla="*/ 3058684 w 3058684"/>
              <a:gd name="connsiteY1" fmla="*/ 0 h 3564481"/>
              <a:gd name="connsiteX2" fmla="*/ 1273242 w 3058684"/>
              <a:gd name="connsiteY2" fmla="*/ 3435186 h 3564481"/>
              <a:gd name="connsiteX3" fmla="*/ 0 w 3058684"/>
              <a:gd name="connsiteY3" fmla="*/ 3564481 h 3564481"/>
              <a:gd name="connsiteX4" fmla="*/ 1391303 w 3058684"/>
              <a:gd name="connsiteY4" fmla="*/ 103474 h 3564481"/>
              <a:gd name="connsiteX0" fmla="*/ 1521436 w 3188817"/>
              <a:gd name="connsiteY0" fmla="*/ 103474 h 3464355"/>
              <a:gd name="connsiteX1" fmla="*/ 3188817 w 3188817"/>
              <a:gd name="connsiteY1" fmla="*/ 0 h 3464355"/>
              <a:gd name="connsiteX2" fmla="*/ 1403375 w 3188817"/>
              <a:gd name="connsiteY2" fmla="*/ 3435186 h 3464355"/>
              <a:gd name="connsiteX3" fmla="*/ 0 w 3188817"/>
              <a:gd name="connsiteY3" fmla="*/ 3464355 h 3464355"/>
              <a:gd name="connsiteX4" fmla="*/ 1521436 w 3188817"/>
              <a:gd name="connsiteY4" fmla="*/ 103474 h 3464355"/>
              <a:gd name="connsiteX0" fmla="*/ 1521436 w 3188817"/>
              <a:gd name="connsiteY0" fmla="*/ 103474 h 3632772"/>
              <a:gd name="connsiteX1" fmla="*/ 3188817 w 3188817"/>
              <a:gd name="connsiteY1" fmla="*/ 0 h 3632772"/>
              <a:gd name="connsiteX2" fmla="*/ 1626674 w 3188817"/>
              <a:gd name="connsiteY2" fmla="*/ 3632772 h 3632772"/>
              <a:gd name="connsiteX3" fmla="*/ 0 w 3188817"/>
              <a:gd name="connsiteY3" fmla="*/ 3464355 h 3632772"/>
              <a:gd name="connsiteX4" fmla="*/ 1521436 w 3188817"/>
              <a:gd name="connsiteY4" fmla="*/ 103474 h 3632772"/>
              <a:gd name="connsiteX0" fmla="*/ 1521436 w 3605461"/>
              <a:gd name="connsiteY0" fmla="*/ 69855 h 3599153"/>
              <a:gd name="connsiteX1" fmla="*/ 3605461 w 3605461"/>
              <a:gd name="connsiteY1" fmla="*/ 0 h 3599153"/>
              <a:gd name="connsiteX2" fmla="*/ 1626674 w 3605461"/>
              <a:gd name="connsiteY2" fmla="*/ 3599153 h 3599153"/>
              <a:gd name="connsiteX3" fmla="*/ 0 w 3605461"/>
              <a:gd name="connsiteY3" fmla="*/ 3430736 h 3599153"/>
              <a:gd name="connsiteX4" fmla="*/ 1521436 w 3605461"/>
              <a:gd name="connsiteY4" fmla="*/ 69855 h 3599153"/>
              <a:gd name="connsiteX0" fmla="*/ 1488157 w 3605461"/>
              <a:gd name="connsiteY0" fmla="*/ 0 h 3645127"/>
              <a:gd name="connsiteX1" fmla="*/ 3605461 w 3605461"/>
              <a:gd name="connsiteY1" fmla="*/ 45974 h 3645127"/>
              <a:gd name="connsiteX2" fmla="*/ 1626674 w 3605461"/>
              <a:gd name="connsiteY2" fmla="*/ 3645127 h 3645127"/>
              <a:gd name="connsiteX3" fmla="*/ 0 w 3605461"/>
              <a:gd name="connsiteY3" fmla="*/ 3476710 h 3645127"/>
              <a:gd name="connsiteX4" fmla="*/ 1488157 w 3605461"/>
              <a:gd name="connsiteY4" fmla="*/ 0 h 3645127"/>
              <a:gd name="connsiteX0" fmla="*/ 1488157 w 3494077"/>
              <a:gd name="connsiteY0" fmla="*/ 138768 h 3783895"/>
              <a:gd name="connsiteX1" fmla="*/ 3494077 w 3494077"/>
              <a:gd name="connsiteY1" fmla="*/ 0 h 3783895"/>
              <a:gd name="connsiteX2" fmla="*/ 1626674 w 3494077"/>
              <a:gd name="connsiteY2" fmla="*/ 3783895 h 3783895"/>
              <a:gd name="connsiteX3" fmla="*/ 0 w 3494077"/>
              <a:gd name="connsiteY3" fmla="*/ 3615478 h 3783895"/>
              <a:gd name="connsiteX4" fmla="*/ 1488157 w 3494077"/>
              <a:gd name="connsiteY4" fmla="*/ 138768 h 3783895"/>
              <a:gd name="connsiteX0" fmla="*/ 1124549 w 3130469"/>
              <a:gd name="connsiteY0" fmla="*/ 138768 h 3783895"/>
              <a:gd name="connsiteX1" fmla="*/ 3130469 w 3130469"/>
              <a:gd name="connsiteY1" fmla="*/ 0 h 3783895"/>
              <a:gd name="connsiteX2" fmla="*/ 1263066 w 3130469"/>
              <a:gd name="connsiteY2" fmla="*/ 3783895 h 3783895"/>
              <a:gd name="connsiteX3" fmla="*/ 0 w 3130469"/>
              <a:gd name="connsiteY3" fmla="*/ 3710249 h 3783895"/>
              <a:gd name="connsiteX4" fmla="*/ 1124549 w 3130469"/>
              <a:gd name="connsiteY4" fmla="*/ 138768 h 3783895"/>
              <a:gd name="connsiteX0" fmla="*/ 1124549 w 2637804"/>
              <a:gd name="connsiteY0" fmla="*/ 122113 h 3767240"/>
              <a:gd name="connsiteX1" fmla="*/ 2637804 w 2637804"/>
              <a:gd name="connsiteY1" fmla="*/ 0 h 3767240"/>
              <a:gd name="connsiteX2" fmla="*/ 1263066 w 2637804"/>
              <a:gd name="connsiteY2" fmla="*/ 3767240 h 3767240"/>
              <a:gd name="connsiteX3" fmla="*/ 0 w 2637804"/>
              <a:gd name="connsiteY3" fmla="*/ 3693594 h 3767240"/>
              <a:gd name="connsiteX4" fmla="*/ 1124549 w 2637804"/>
              <a:gd name="connsiteY4" fmla="*/ 122113 h 3767240"/>
              <a:gd name="connsiteX0" fmla="*/ 1305037 w 2637804"/>
              <a:gd name="connsiteY0" fmla="*/ 0 h 3855679"/>
              <a:gd name="connsiteX1" fmla="*/ 2637804 w 2637804"/>
              <a:gd name="connsiteY1" fmla="*/ 88439 h 3855679"/>
              <a:gd name="connsiteX2" fmla="*/ 1263066 w 2637804"/>
              <a:gd name="connsiteY2" fmla="*/ 3855679 h 3855679"/>
              <a:gd name="connsiteX3" fmla="*/ 0 w 2637804"/>
              <a:gd name="connsiteY3" fmla="*/ 3782033 h 3855679"/>
              <a:gd name="connsiteX4" fmla="*/ 1305037 w 2637804"/>
              <a:gd name="connsiteY4" fmla="*/ 0 h 3855679"/>
              <a:gd name="connsiteX0" fmla="*/ 1264430 w 2637804"/>
              <a:gd name="connsiteY0" fmla="*/ 0 h 3899282"/>
              <a:gd name="connsiteX1" fmla="*/ 2637804 w 2637804"/>
              <a:gd name="connsiteY1" fmla="*/ 132042 h 3899282"/>
              <a:gd name="connsiteX2" fmla="*/ 1263066 w 2637804"/>
              <a:gd name="connsiteY2" fmla="*/ 3899282 h 3899282"/>
              <a:gd name="connsiteX3" fmla="*/ 0 w 2637804"/>
              <a:gd name="connsiteY3" fmla="*/ 3825636 h 3899282"/>
              <a:gd name="connsiteX4" fmla="*/ 1264430 w 2637804"/>
              <a:gd name="connsiteY4" fmla="*/ 0 h 3899282"/>
              <a:gd name="connsiteX0" fmla="*/ 1264430 w 2637804"/>
              <a:gd name="connsiteY0" fmla="*/ 0 h 4163698"/>
              <a:gd name="connsiteX1" fmla="*/ 2637804 w 2637804"/>
              <a:gd name="connsiteY1" fmla="*/ 132042 h 4163698"/>
              <a:gd name="connsiteX2" fmla="*/ 1331152 w 2637804"/>
              <a:gd name="connsiteY2" fmla="*/ 4163698 h 4163698"/>
              <a:gd name="connsiteX3" fmla="*/ 0 w 2637804"/>
              <a:gd name="connsiteY3" fmla="*/ 3825636 h 4163698"/>
              <a:gd name="connsiteX4" fmla="*/ 1264430 w 2637804"/>
              <a:gd name="connsiteY4" fmla="*/ 0 h 4163698"/>
              <a:gd name="connsiteX0" fmla="*/ 1182770 w 2556144"/>
              <a:gd name="connsiteY0" fmla="*/ 0 h 4163698"/>
              <a:gd name="connsiteX1" fmla="*/ 2556144 w 2556144"/>
              <a:gd name="connsiteY1" fmla="*/ 132042 h 4163698"/>
              <a:gd name="connsiteX2" fmla="*/ 1249492 w 2556144"/>
              <a:gd name="connsiteY2" fmla="*/ 4163698 h 4163698"/>
              <a:gd name="connsiteX3" fmla="*/ 0 w 2556144"/>
              <a:gd name="connsiteY3" fmla="*/ 3580706 h 4163698"/>
              <a:gd name="connsiteX4" fmla="*/ 1182770 w 2556144"/>
              <a:gd name="connsiteY4" fmla="*/ 0 h 4163698"/>
              <a:gd name="connsiteX0" fmla="*/ 1182770 w 2556144"/>
              <a:gd name="connsiteY0" fmla="*/ 0 h 3715230"/>
              <a:gd name="connsiteX1" fmla="*/ 2556144 w 2556144"/>
              <a:gd name="connsiteY1" fmla="*/ 132042 h 3715230"/>
              <a:gd name="connsiteX2" fmla="*/ 1481730 w 2556144"/>
              <a:gd name="connsiteY2" fmla="*/ 3715230 h 3715230"/>
              <a:gd name="connsiteX3" fmla="*/ 0 w 2556144"/>
              <a:gd name="connsiteY3" fmla="*/ 3580706 h 3715230"/>
              <a:gd name="connsiteX4" fmla="*/ 1182770 w 2556144"/>
              <a:gd name="connsiteY4" fmla="*/ 0 h 3715230"/>
              <a:gd name="connsiteX0" fmla="*/ 1182770 w 2556144"/>
              <a:gd name="connsiteY0" fmla="*/ 0 h 3745461"/>
              <a:gd name="connsiteX1" fmla="*/ 2556144 w 2556144"/>
              <a:gd name="connsiteY1" fmla="*/ 132042 h 3745461"/>
              <a:gd name="connsiteX2" fmla="*/ 1793329 w 2556144"/>
              <a:gd name="connsiteY2" fmla="*/ 3745461 h 3745461"/>
              <a:gd name="connsiteX3" fmla="*/ 0 w 2556144"/>
              <a:gd name="connsiteY3" fmla="*/ 3580706 h 3745461"/>
              <a:gd name="connsiteX4" fmla="*/ 1182770 w 2556144"/>
              <a:gd name="connsiteY4" fmla="*/ 0 h 3745461"/>
              <a:gd name="connsiteX0" fmla="*/ 810452 w 2556144"/>
              <a:gd name="connsiteY0" fmla="*/ 0 h 3786541"/>
              <a:gd name="connsiteX1" fmla="*/ 2556144 w 2556144"/>
              <a:gd name="connsiteY1" fmla="*/ 173122 h 3786541"/>
              <a:gd name="connsiteX2" fmla="*/ 1793329 w 2556144"/>
              <a:gd name="connsiteY2" fmla="*/ 3786541 h 3786541"/>
              <a:gd name="connsiteX3" fmla="*/ 0 w 2556144"/>
              <a:gd name="connsiteY3" fmla="*/ 3621786 h 3786541"/>
              <a:gd name="connsiteX4" fmla="*/ 810452 w 2556144"/>
              <a:gd name="connsiteY4" fmla="*/ 0 h 3786541"/>
              <a:gd name="connsiteX0" fmla="*/ 810452 w 2490881"/>
              <a:gd name="connsiteY0" fmla="*/ 0 h 3786541"/>
              <a:gd name="connsiteX1" fmla="*/ 2490881 w 2490881"/>
              <a:gd name="connsiteY1" fmla="*/ 479137 h 3786541"/>
              <a:gd name="connsiteX2" fmla="*/ 1793329 w 2490881"/>
              <a:gd name="connsiteY2" fmla="*/ 3786541 h 3786541"/>
              <a:gd name="connsiteX3" fmla="*/ 0 w 2490881"/>
              <a:gd name="connsiteY3" fmla="*/ 3621786 h 3786541"/>
              <a:gd name="connsiteX4" fmla="*/ 810452 w 2490881"/>
              <a:gd name="connsiteY4" fmla="*/ 0 h 3786541"/>
              <a:gd name="connsiteX0" fmla="*/ 750890 w 2490881"/>
              <a:gd name="connsiteY0" fmla="*/ 0 h 3470057"/>
              <a:gd name="connsiteX1" fmla="*/ 2490881 w 2490881"/>
              <a:gd name="connsiteY1" fmla="*/ 162653 h 3470057"/>
              <a:gd name="connsiteX2" fmla="*/ 1793329 w 2490881"/>
              <a:gd name="connsiteY2" fmla="*/ 3470057 h 3470057"/>
              <a:gd name="connsiteX3" fmla="*/ 0 w 2490881"/>
              <a:gd name="connsiteY3" fmla="*/ 3305302 h 3470057"/>
              <a:gd name="connsiteX4" fmla="*/ 750890 w 2490881"/>
              <a:gd name="connsiteY4" fmla="*/ 0 h 3470057"/>
              <a:gd name="connsiteX0" fmla="*/ 761393 w 2490881"/>
              <a:gd name="connsiteY0" fmla="*/ 0 h 3473996"/>
              <a:gd name="connsiteX1" fmla="*/ 2490881 w 2490881"/>
              <a:gd name="connsiteY1" fmla="*/ 166592 h 3473996"/>
              <a:gd name="connsiteX2" fmla="*/ 1793329 w 2490881"/>
              <a:gd name="connsiteY2" fmla="*/ 3473996 h 3473996"/>
              <a:gd name="connsiteX3" fmla="*/ 0 w 2490881"/>
              <a:gd name="connsiteY3" fmla="*/ 3309241 h 3473996"/>
              <a:gd name="connsiteX4" fmla="*/ 761393 w 2490881"/>
              <a:gd name="connsiteY4" fmla="*/ 0 h 3473996"/>
              <a:gd name="connsiteX0" fmla="*/ 756589 w 2486077"/>
              <a:gd name="connsiteY0" fmla="*/ 0 h 3473996"/>
              <a:gd name="connsiteX1" fmla="*/ 2486077 w 2486077"/>
              <a:gd name="connsiteY1" fmla="*/ 166592 h 3473996"/>
              <a:gd name="connsiteX2" fmla="*/ 1788525 w 2486077"/>
              <a:gd name="connsiteY2" fmla="*/ 3473996 h 3473996"/>
              <a:gd name="connsiteX3" fmla="*/ 0 w 2486077"/>
              <a:gd name="connsiteY3" fmla="*/ 3294834 h 3473996"/>
              <a:gd name="connsiteX4" fmla="*/ 756589 w 2486077"/>
              <a:gd name="connsiteY4" fmla="*/ 0 h 3473996"/>
              <a:gd name="connsiteX0" fmla="*/ 740384 w 2469872"/>
              <a:gd name="connsiteY0" fmla="*/ 0 h 3473996"/>
              <a:gd name="connsiteX1" fmla="*/ 2469872 w 2469872"/>
              <a:gd name="connsiteY1" fmla="*/ 166592 h 3473996"/>
              <a:gd name="connsiteX2" fmla="*/ 1772320 w 2469872"/>
              <a:gd name="connsiteY2" fmla="*/ 3473996 h 3473996"/>
              <a:gd name="connsiteX3" fmla="*/ 0 w 2469872"/>
              <a:gd name="connsiteY3" fmla="*/ 3301364 h 3473996"/>
              <a:gd name="connsiteX4" fmla="*/ 740384 w 2469872"/>
              <a:gd name="connsiteY4" fmla="*/ 0 h 3473996"/>
              <a:gd name="connsiteX0" fmla="*/ 740384 w 3180498"/>
              <a:gd name="connsiteY0" fmla="*/ 0 h 3473996"/>
              <a:gd name="connsiteX1" fmla="*/ 3180498 w 3180498"/>
              <a:gd name="connsiteY1" fmla="*/ 240494 h 3473996"/>
              <a:gd name="connsiteX2" fmla="*/ 1772320 w 3180498"/>
              <a:gd name="connsiteY2" fmla="*/ 3473996 h 3473996"/>
              <a:gd name="connsiteX3" fmla="*/ 0 w 3180498"/>
              <a:gd name="connsiteY3" fmla="*/ 3301364 h 3473996"/>
              <a:gd name="connsiteX4" fmla="*/ 740384 w 3180498"/>
              <a:gd name="connsiteY4" fmla="*/ 0 h 3473996"/>
              <a:gd name="connsiteX0" fmla="*/ 736813 w 3180498"/>
              <a:gd name="connsiteY0" fmla="*/ 0 h 3472657"/>
              <a:gd name="connsiteX1" fmla="*/ 3180498 w 3180498"/>
              <a:gd name="connsiteY1" fmla="*/ 239155 h 3472657"/>
              <a:gd name="connsiteX2" fmla="*/ 1772320 w 3180498"/>
              <a:gd name="connsiteY2" fmla="*/ 3472657 h 3472657"/>
              <a:gd name="connsiteX3" fmla="*/ 0 w 3180498"/>
              <a:gd name="connsiteY3" fmla="*/ 3300025 h 3472657"/>
              <a:gd name="connsiteX4" fmla="*/ 736813 w 3180498"/>
              <a:gd name="connsiteY4" fmla="*/ 0 h 3472657"/>
              <a:gd name="connsiteX0" fmla="*/ 736813 w 3187641"/>
              <a:gd name="connsiteY0" fmla="*/ 0 h 3472657"/>
              <a:gd name="connsiteX1" fmla="*/ 3187641 w 3187641"/>
              <a:gd name="connsiteY1" fmla="*/ 236478 h 3472657"/>
              <a:gd name="connsiteX2" fmla="*/ 1772320 w 3187641"/>
              <a:gd name="connsiteY2" fmla="*/ 3472657 h 3472657"/>
              <a:gd name="connsiteX3" fmla="*/ 0 w 3187641"/>
              <a:gd name="connsiteY3" fmla="*/ 3300025 h 3472657"/>
              <a:gd name="connsiteX4" fmla="*/ 736813 w 3187641"/>
              <a:gd name="connsiteY4" fmla="*/ 0 h 34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7641" h="3472657">
                <a:moveTo>
                  <a:pt x="736813" y="0"/>
                </a:moveTo>
                <a:lnTo>
                  <a:pt x="3187641" y="236478"/>
                </a:lnTo>
                <a:lnTo>
                  <a:pt x="1772320" y="3472657"/>
                </a:lnTo>
                <a:lnTo>
                  <a:pt x="0" y="3300025"/>
                </a:lnTo>
                <a:lnTo>
                  <a:pt x="736813" y="0"/>
                </a:lnTo>
                <a:close/>
              </a:path>
            </a:pathLst>
          </a:custGeom>
          <a:gradFill flip="none" rotWithShape="1">
            <a:gsLst>
              <a:gs pos="98000">
                <a:srgbClr val="053264"/>
              </a:gs>
              <a:gs pos="51000">
                <a:srgbClr val="027FB5"/>
              </a:gs>
              <a:gs pos="0">
                <a:srgbClr val="00B9F2"/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" name="Parallelogram 10"/>
          <p:cNvSpPr/>
          <p:nvPr/>
        </p:nvSpPr>
        <p:spPr bwMode="auto">
          <a:xfrm rot="5400000" flipV="1">
            <a:off x="5295901" y="-38098"/>
            <a:ext cx="1600198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gradFill flip="none" rotWithShape="1">
            <a:gsLst>
              <a:gs pos="100000">
                <a:srgbClr val="00B9F2"/>
              </a:gs>
              <a:gs pos="10000">
                <a:srgbClr val="053264"/>
              </a:gs>
            </a:gsLst>
            <a:lin ang="378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08" y="2489995"/>
            <a:ext cx="6073985" cy="1878011"/>
          </a:xfrm>
          <a:prstGeom prst="rect">
            <a:avLst/>
          </a:prstGeom>
        </p:spPr>
      </p:pic>
      <p:sp>
        <p:nvSpPr>
          <p:cNvPr id="12" name="Parallelogram 10"/>
          <p:cNvSpPr/>
          <p:nvPr userDrawn="1"/>
        </p:nvSpPr>
        <p:spPr bwMode="auto">
          <a:xfrm rot="5400000" flipH="1">
            <a:off x="5320618" y="-642728"/>
            <a:ext cx="1555939" cy="12227867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  <a:gd name="connsiteX0" fmla="*/ 1085273 w 2777078"/>
              <a:gd name="connsiteY0" fmla="*/ 35863 h 12227861"/>
              <a:gd name="connsiteX1" fmla="*/ 2358932 w 2777078"/>
              <a:gd name="connsiteY1" fmla="*/ 0 h 12227861"/>
              <a:gd name="connsiteX2" fmla="*/ 2777078 w 2777078"/>
              <a:gd name="connsiteY2" fmla="*/ 12227861 h 12227861"/>
              <a:gd name="connsiteX3" fmla="*/ 0 w 2777078"/>
              <a:gd name="connsiteY3" fmla="*/ 12227861 h 12227861"/>
              <a:gd name="connsiteX4" fmla="*/ 1085273 w 2777078"/>
              <a:gd name="connsiteY4" fmla="*/ 35863 h 12227861"/>
              <a:gd name="connsiteX0" fmla="*/ 273578 w 1965383"/>
              <a:gd name="connsiteY0" fmla="*/ 35863 h 12245793"/>
              <a:gd name="connsiteX1" fmla="*/ 1547237 w 1965383"/>
              <a:gd name="connsiteY1" fmla="*/ 0 h 12245793"/>
              <a:gd name="connsiteX2" fmla="*/ 1965383 w 1965383"/>
              <a:gd name="connsiteY2" fmla="*/ 12227861 h 12245793"/>
              <a:gd name="connsiteX3" fmla="*/ 0 w 1965383"/>
              <a:gd name="connsiteY3" fmla="*/ 12245793 h 12245793"/>
              <a:gd name="connsiteX4" fmla="*/ 273578 w 1965383"/>
              <a:gd name="connsiteY4" fmla="*/ 35863 h 12245793"/>
              <a:gd name="connsiteX0" fmla="*/ 0 w 2257531"/>
              <a:gd name="connsiteY0" fmla="*/ 17934 h 12245793"/>
              <a:gd name="connsiteX1" fmla="*/ 1839385 w 2257531"/>
              <a:gd name="connsiteY1" fmla="*/ 0 h 12245793"/>
              <a:gd name="connsiteX2" fmla="*/ 2257531 w 2257531"/>
              <a:gd name="connsiteY2" fmla="*/ 12227861 h 12245793"/>
              <a:gd name="connsiteX3" fmla="*/ 292148 w 2257531"/>
              <a:gd name="connsiteY3" fmla="*/ 12245793 h 12245793"/>
              <a:gd name="connsiteX4" fmla="*/ 0 w 2257531"/>
              <a:gd name="connsiteY4" fmla="*/ 17934 h 12245793"/>
              <a:gd name="connsiteX0" fmla="*/ 0 w 2257531"/>
              <a:gd name="connsiteY0" fmla="*/ 17934 h 12245793"/>
              <a:gd name="connsiteX1" fmla="*/ 1445837 w 2257531"/>
              <a:gd name="connsiteY1" fmla="*/ 0 h 12245793"/>
              <a:gd name="connsiteX2" fmla="*/ 2257531 w 2257531"/>
              <a:gd name="connsiteY2" fmla="*/ 12227861 h 12245793"/>
              <a:gd name="connsiteX3" fmla="*/ 292148 w 2257531"/>
              <a:gd name="connsiteY3" fmla="*/ 12245793 h 12245793"/>
              <a:gd name="connsiteX4" fmla="*/ 0 w 2257531"/>
              <a:gd name="connsiteY4" fmla="*/ 17934 h 12245793"/>
              <a:gd name="connsiteX0" fmla="*/ 0 w 2134547"/>
              <a:gd name="connsiteY0" fmla="*/ 17934 h 12245793"/>
              <a:gd name="connsiteX1" fmla="*/ 1445837 w 2134547"/>
              <a:gd name="connsiteY1" fmla="*/ 0 h 12245793"/>
              <a:gd name="connsiteX2" fmla="*/ 2134547 w 2134547"/>
              <a:gd name="connsiteY2" fmla="*/ 12209931 h 12245793"/>
              <a:gd name="connsiteX3" fmla="*/ 292148 w 2134547"/>
              <a:gd name="connsiteY3" fmla="*/ 12245793 h 12245793"/>
              <a:gd name="connsiteX4" fmla="*/ 0 w 2134547"/>
              <a:gd name="connsiteY4" fmla="*/ 17934 h 12245793"/>
              <a:gd name="connsiteX0" fmla="*/ 0 w 2134547"/>
              <a:gd name="connsiteY0" fmla="*/ 17934 h 12227867"/>
              <a:gd name="connsiteX1" fmla="*/ 1445837 w 2134547"/>
              <a:gd name="connsiteY1" fmla="*/ 0 h 12227867"/>
              <a:gd name="connsiteX2" fmla="*/ 2134547 w 2134547"/>
              <a:gd name="connsiteY2" fmla="*/ 12209931 h 12227867"/>
              <a:gd name="connsiteX3" fmla="*/ 242953 w 2134547"/>
              <a:gd name="connsiteY3" fmla="*/ 12227867 h 12227867"/>
              <a:gd name="connsiteX4" fmla="*/ 0 w 2134547"/>
              <a:gd name="connsiteY4" fmla="*/ 17934 h 12227867"/>
              <a:gd name="connsiteX0" fmla="*/ 0 w 2134546"/>
              <a:gd name="connsiteY0" fmla="*/ 17934 h 12227867"/>
              <a:gd name="connsiteX1" fmla="*/ 1445837 w 2134546"/>
              <a:gd name="connsiteY1" fmla="*/ 0 h 12227867"/>
              <a:gd name="connsiteX2" fmla="*/ 2134546 w 2134546"/>
              <a:gd name="connsiteY2" fmla="*/ 12222126 h 12227867"/>
              <a:gd name="connsiteX3" fmla="*/ 242953 w 2134546"/>
              <a:gd name="connsiteY3" fmla="*/ 12227867 h 12227867"/>
              <a:gd name="connsiteX4" fmla="*/ 0 w 2134546"/>
              <a:gd name="connsiteY4" fmla="*/ 17934 h 12227867"/>
              <a:gd name="connsiteX0" fmla="*/ 0 w 2134546"/>
              <a:gd name="connsiteY0" fmla="*/ 17934 h 12227867"/>
              <a:gd name="connsiteX1" fmla="*/ 1445837 w 2134546"/>
              <a:gd name="connsiteY1" fmla="*/ 0 h 12227867"/>
              <a:gd name="connsiteX2" fmla="*/ 2134546 w 2134546"/>
              <a:gd name="connsiteY2" fmla="*/ 12222126 h 12227867"/>
              <a:gd name="connsiteX3" fmla="*/ 234590 w 2134546"/>
              <a:gd name="connsiteY3" fmla="*/ 12227867 h 12227867"/>
              <a:gd name="connsiteX4" fmla="*/ 0 w 2134546"/>
              <a:gd name="connsiteY4" fmla="*/ 17934 h 1222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546" h="12227867">
                <a:moveTo>
                  <a:pt x="0" y="17934"/>
                </a:moveTo>
                <a:lnTo>
                  <a:pt x="1445837" y="0"/>
                </a:lnTo>
                <a:lnTo>
                  <a:pt x="2134546" y="12222126"/>
                </a:lnTo>
                <a:lnTo>
                  <a:pt x="234590" y="12227867"/>
                </a:lnTo>
                <a:lnTo>
                  <a:pt x="0" y="17934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6" name="Parallelogram 10"/>
          <p:cNvSpPr/>
          <p:nvPr userDrawn="1"/>
        </p:nvSpPr>
        <p:spPr bwMode="auto">
          <a:xfrm rot="5400000" flipH="1">
            <a:off x="4922486" y="-4888259"/>
            <a:ext cx="2364960" cy="12209928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  <a:gd name="connsiteX0" fmla="*/ 1085273 w 3244418"/>
              <a:gd name="connsiteY0" fmla="*/ 1 h 12191999"/>
              <a:gd name="connsiteX1" fmla="*/ 2777078 w 3244418"/>
              <a:gd name="connsiteY1" fmla="*/ 0 h 12191999"/>
              <a:gd name="connsiteX2" fmla="*/ 3244417 w 3244418"/>
              <a:gd name="connsiteY2" fmla="*/ 12191999 h 12191999"/>
              <a:gd name="connsiteX3" fmla="*/ 0 w 3244418"/>
              <a:gd name="connsiteY3" fmla="*/ 12191999 h 12191999"/>
              <a:gd name="connsiteX4" fmla="*/ 1085273 w 3244418"/>
              <a:gd name="connsiteY4" fmla="*/ 1 h 12191999"/>
              <a:gd name="connsiteX0" fmla="*/ 1085273 w 3244417"/>
              <a:gd name="connsiteY0" fmla="*/ 17930 h 12209928"/>
              <a:gd name="connsiteX1" fmla="*/ 2309739 w 3244417"/>
              <a:gd name="connsiteY1" fmla="*/ 0 h 12209928"/>
              <a:gd name="connsiteX2" fmla="*/ 3244417 w 3244417"/>
              <a:gd name="connsiteY2" fmla="*/ 12209928 h 12209928"/>
              <a:gd name="connsiteX3" fmla="*/ 0 w 3244417"/>
              <a:gd name="connsiteY3" fmla="*/ 12209928 h 12209928"/>
              <a:gd name="connsiteX4" fmla="*/ 1085273 w 3244417"/>
              <a:gd name="connsiteY4" fmla="*/ 17930 h 12209928"/>
              <a:gd name="connsiteX0" fmla="*/ 1085273 w 3244417"/>
              <a:gd name="connsiteY0" fmla="*/ 17930 h 12209928"/>
              <a:gd name="connsiteX1" fmla="*/ 2186755 w 3244417"/>
              <a:gd name="connsiteY1" fmla="*/ 0 h 12209928"/>
              <a:gd name="connsiteX2" fmla="*/ 3244417 w 3244417"/>
              <a:gd name="connsiteY2" fmla="*/ 12209928 h 12209928"/>
              <a:gd name="connsiteX3" fmla="*/ 0 w 3244417"/>
              <a:gd name="connsiteY3" fmla="*/ 12209928 h 12209928"/>
              <a:gd name="connsiteX4" fmla="*/ 1085273 w 3244417"/>
              <a:gd name="connsiteY4" fmla="*/ 17930 h 122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4417" h="12209928">
                <a:moveTo>
                  <a:pt x="1085273" y="17930"/>
                </a:moveTo>
                <a:lnTo>
                  <a:pt x="2186755" y="0"/>
                </a:lnTo>
                <a:lnTo>
                  <a:pt x="3244417" y="12209928"/>
                </a:lnTo>
                <a:lnTo>
                  <a:pt x="0" y="12209928"/>
                </a:lnTo>
                <a:lnTo>
                  <a:pt x="1085273" y="1793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3" name="Parallelogram 10"/>
          <p:cNvSpPr/>
          <p:nvPr userDrawn="1"/>
        </p:nvSpPr>
        <p:spPr bwMode="auto">
          <a:xfrm rot="5400000" flipH="1">
            <a:off x="5083850" y="-5083848"/>
            <a:ext cx="2024302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9" name="Parallelogram 10"/>
          <p:cNvSpPr/>
          <p:nvPr userDrawn="1"/>
        </p:nvSpPr>
        <p:spPr bwMode="auto">
          <a:xfrm rot="16200000">
            <a:off x="4904554" y="-454481"/>
            <a:ext cx="2364960" cy="12209928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  <a:gd name="connsiteX0" fmla="*/ 1085273 w 3244418"/>
              <a:gd name="connsiteY0" fmla="*/ 1 h 12191999"/>
              <a:gd name="connsiteX1" fmla="*/ 2777078 w 3244418"/>
              <a:gd name="connsiteY1" fmla="*/ 0 h 12191999"/>
              <a:gd name="connsiteX2" fmla="*/ 3244417 w 3244418"/>
              <a:gd name="connsiteY2" fmla="*/ 12191999 h 12191999"/>
              <a:gd name="connsiteX3" fmla="*/ 0 w 3244418"/>
              <a:gd name="connsiteY3" fmla="*/ 12191999 h 12191999"/>
              <a:gd name="connsiteX4" fmla="*/ 1085273 w 3244418"/>
              <a:gd name="connsiteY4" fmla="*/ 1 h 12191999"/>
              <a:gd name="connsiteX0" fmla="*/ 1085273 w 3244417"/>
              <a:gd name="connsiteY0" fmla="*/ 17930 h 12209928"/>
              <a:gd name="connsiteX1" fmla="*/ 2309739 w 3244417"/>
              <a:gd name="connsiteY1" fmla="*/ 0 h 12209928"/>
              <a:gd name="connsiteX2" fmla="*/ 3244417 w 3244417"/>
              <a:gd name="connsiteY2" fmla="*/ 12209928 h 12209928"/>
              <a:gd name="connsiteX3" fmla="*/ 0 w 3244417"/>
              <a:gd name="connsiteY3" fmla="*/ 12209928 h 12209928"/>
              <a:gd name="connsiteX4" fmla="*/ 1085273 w 3244417"/>
              <a:gd name="connsiteY4" fmla="*/ 17930 h 12209928"/>
              <a:gd name="connsiteX0" fmla="*/ 1085273 w 3244417"/>
              <a:gd name="connsiteY0" fmla="*/ 17930 h 12209928"/>
              <a:gd name="connsiteX1" fmla="*/ 2186755 w 3244417"/>
              <a:gd name="connsiteY1" fmla="*/ 0 h 12209928"/>
              <a:gd name="connsiteX2" fmla="*/ 3244417 w 3244417"/>
              <a:gd name="connsiteY2" fmla="*/ 12209928 h 12209928"/>
              <a:gd name="connsiteX3" fmla="*/ 0 w 3244417"/>
              <a:gd name="connsiteY3" fmla="*/ 12209928 h 12209928"/>
              <a:gd name="connsiteX4" fmla="*/ 1085273 w 3244417"/>
              <a:gd name="connsiteY4" fmla="*/ 17930 h 122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4417" h="12209928">
                <a:moveTo>
                  <a:pt x="1085273" y="17930"/>
                </a:moveTo>
                <a:lnTo>
                  <a:pt x="2186755" y="0"/>
                </a:lnTo>
                <a:lnTo>
                  <a:pt x="3244417" y="12209928"/>
                </a:lnTo>
                <a:lnTo>
                  <a:pt x="0" y="12209928"/>
                </a:lnTo>
                <a:lnTo>
                  <a:pt x="1085273" y="17930"/>
                </a:lnTo>
                <a:close/>
              </a:path>
            </a:pathLst>
          </a:custGeom>
          <a:solidFill>
            <a:schemeClr val="accent4">
              <a:alpha val="3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0" name="Parallelogram 10"/>
          <p:cNvSpPr/>
          <p:nvPr userDrawn="1"/>
        </p:nvSpPr>
        <p:spPr bwMode="auto">
          <a:xfrm rot="5400000" flipV="1">
            <a:off x="5083849" y="-268081"/>
            <a:ext cx="2024302" cy="12227861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624568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14400" y="1828800"/>
            <a:ext cx="10369296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EFD86-78C4-084A-B0B5-04A7A3431B39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625" y="682625"/>
            <a:ext cx="10826496" cy="369332"/>
          </a:xfrm>
        </p:spPr>
        <p:txBody>
          <a:bodyPr/>
          <a:lstStyle>
            <a:lvl1pPr>
              <a:defRPr lang="en-US" sz="2400" b="1" kern="1200" spc="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2625" y="1097309"/>
            <a:ext cx="10826496" cy="246221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dirty="0"/>
              <a:t>Click to Edit Subtitle (optional)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914400" y="1828804"/>
            <a:ext cx="10369296" cy="34274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DF95B-0B80-6A4D-A813-6F9D9F38EBA2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10826496" cy="369332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10369296" cy="34290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87263" y="6177085"/>
            <a:ext cx="10826495" cy="215444"/>
          </a:xfrm>
        </p:spPr>
        <p:txBody>
          <a:bodyPr anchor="b">
            <a:sp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4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Tagline (optional)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55AC9-5819-304B-AB8A-EC561A98EE59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10826496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8"/>
          </p:nvPr>
        </p:nvSpPr>
        <p:spPr>
          <a:xfrm>
            <a:off x="914400" y="1828800"/>
            <a:ext cx="10369296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6409" y="1514615"/>
            <a:ext cx="1219201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1097309"/>
            <a:ext cx="10826496" cy="246221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1600" b="1" kern="1200" dirty="0" smtClean="0">
                <a:solidFill>
                  <a:srgbClr val="94E6FF"/>
                </a:solidFill>
                <a:latin typeface="+mj-lt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5pPr>
          </a:lstStyle>
          <a:p>
            <a:pPr lvl="0"/>
            <a:r>
              <a:rPr lang="en-US" dirty="0"/>
              <a:t>Click to Edit Subtitle (optional)</a:t>
            </a: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6185356"/>
            <a:ext cx="10826496" cy="215444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400" b="0" i="1" baseline="0">
                <a:solidFill>
                  <a:schemeClr val="tx2"/>
                </a:solidFill>
              </a:defRPr>
            </a:lvl1pPr>
            <a:lvl2pPr marL="0" indent="0" algn="r">
              <a:buNone/>
              <a:defRPr sz="1600"/>
            </a:lvl2pPr>
            <a:lvl3pPr marL="0" indent="0" algn="r">
              <a:buNone/>
              <a:defRPr sz="1600"/>
            </a:lvl3pPr>
            <a:lvl4pPr marL="0" indent="0" algn="r">
              <a:buNone/>
              <a:defRPr sz="1600"/>
            </a:lvl4pPr>
            <a:lvl5pPr marL="0" indent="0" algn="r">
              <a:buNone/>
              <a:defRPr sz="1600"/>
            </a:lvl5pPr>
          </a:lstStyle>
          <a:p>
            <a:pPr lvl="0"/>
            <a:r>
              <a:rPr lang="en-US" dirty="0"/>
              <a:t>Click to Edit Tagline (optional)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76409" y="1514615"/>
            <a:ext cx="1219201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endParaRPr lang="en-US" sz="1400" b="1" dirty="0">
              <a:ea typeface="+mn-ea"/>
              <a:cs typeface="+mn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4F111-1245-FB4C-ACB7-129F68E66232}" type="datetime1">
              <a:rPr lang="en-US" smtClean="0"/>
              <a:t>1/25/2019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7399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C21C6-642C-6F4C-B53C-06F3F35CEF14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Graphic (center justifi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BE2-FFFE-0B46-AE5A-CBB4C5FEC6FC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1994C-B8B3-A740-949B-C8D716F26A7F}" type="datetime1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rgbClr val="0078C3"/>
            </a:gs>
            <a:gs pos="100000">
              <a:srgbClr val="0A144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10"/>
          <p:cNvSpPr/>
          <p:nvPr/>
        </p:nvSpPr>
        <p:spPr bwMode="auto">
          <a:xfrm flipV="1">
            <a:off x="8866909" y="0"/>
            <a:ext cx="3325091" cy="6865698"/>
          </a:xfrm>
          <a:custGeom>
            <a:avLst/>
            <a:gdLst>
              <a:gd name="connsiteX0" fmla="*/ 0 w 5497956"/>
              <a:gd name="connsiteY0" fmla="*/ 0 h 6858000"/>
              <a:gd name="connsiteX1" fmla="*/ 5497956 w 5497956"/>
              <a:gd name="connsiteY1" fmla="*/ 0 h 6858000"/>
              <a:gd name="connsiteX2" fmla="*/ 5497956 w 5497956"/>
              <a:gd name="connsiteY2" fmla="*/ 6858000 h 6858000"/>
              <a:gd name="connsiteX3" fmla="*/ 0 w 5497956"/>
              <a:gd name="connsiteY3" fmla="*/ 6858000 h 6858000"/>
              <a:gd name="connsiteX4" fmla="*/ 0 w 5497956"/>
              <a:gd name="connsiteY4" fmla="*/ 0 h 6858000"/>
              <a:gd name="connsiteX0" fmla="*/ 0 w 5497956"/>
              <a:gd name="connsiteY0" fmla="*/ 0 h 6865697"/>
              <a:gd name="connsiteX1" fmla="*/ 5497956 w 5497956"/>
              <a:gd name="connsiteY1" fmla="*/ 0 h 6865697"/>
              <a:gd name="connsiteX2" fmla="*/ 5497956 w 5497956"/>
              <a:gd name="connsiteY2" fmla="*/ 6858000 h 6865697"/>
              <a:gd name="connsiteX3" fmla="*/ 2747818 w 5497956"/>
              <a:gd name="connsiteY3" fmla="*/ 6865697 h 6865697"/>
              <a:gd name="connsiteX4" fmla="*/ 0 w 5497956"/>
              <a:gd name="connsiteY4" fmla="*/ 0 h 68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956" h="6865697">
                <a:moveTo>
                  <a:pt x="0" y="0"/>
                </a:moveTo>
                <a:lnTo>
                  <a:pt x="5497956" y="0"/>
                </a:lnTo>
                <a:lnTo>
                  <a:pt x="5497956" y="6858000"/>
                </a:lnTo>
                <a:lnTo>
                  <a:pt x="2747818" y="68656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0" name="Parallelogram 10"/>
          <p:cNvSpPr/>
          <p:nvPr/>
        </p:nvSpPr>
        <p:spPr bwMode="auto">
          <a:xfrm rot="5400000" flipH="1">
            <a:off x="5083849" y="-5083848"/>
            <a:ext cx="2024302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2" name="Parallelogram 10"/>
          <p:cNvSpPr/>
          <p:nvPr/>
        </p:nvSpPr>
        <p:spPr bwMode="auto">
          <a:xfrm rot="16200000" flipH="1" flipV="1">
            <a:off x="5083850" y="-250150"/>
            <a:ext cx="2024302" cy="12191999"/>
          </a:xfrm>
          <a:custGeom>
            <a:avLst/>
            <a:gdLst>
              <a:gd name="connsiteX0" fmla="*/ 0 w 2777078"/>
              <a:gd name="connsiteY0" fmla="*/ 0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0 w 2777078"/>
              <a:gd name="connsiteY4" fmla="*/ 0 h 12191999"/>
              <a:gd name="connsiteX0" fmla="*/ 1085273 w 2777078"/>
              <a:gd name="connsiteY0" fmla="*/ 1 h 12191999"/>
              <a:gd name="connsiteX1" fmla="*/ 2777078 w 2777078"/>
              <a:gd name="connsiteY1" fmla="*/ 0 h 12191999"/>
              <a:gd name="connsiteX2" fmla="*/ 2777078 w 2777078"/>
              <a:gd name="connsiteY2" fmla="*/ 12191999 h 12191999"/>
              <a:gd name="connsiteX3" fmla="*/ 0 w 2777078"/>
              <a:gd name="connsiteY3" fmla="*/ 12191999 h 12191999"/>
              <a:gd name="connsiteX4" fmla="*/ 1085273 w 2777078"/>
              <a:gd name="connsiteY4" fmla="*/ 1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078" h="12191999">
                <a:moveTo>
                  <a:pt x="1085273" y="1"/>
                </a:moveTo>
                <a:lnTo>
                  <a:pt x="2777078" y="0"/>
                </a:lnTo>
                <a:lnTo>
                  <a:pt x="2777078" y="12191999"/>
                </a:lnTo>
                <a:lnTo>
                  <a:pt x="0" y="12191999"/>
                </a:lnTo>
                <a:lnTo>
                  <a:pt x="1085273" y="1"/>
                </a:lnTo>
                <a:close/>
              </a:path>
            </a:pathLst>
          </a:custGeom>
          <a:solidFill>
            <a:srgbClr val="0A1446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3512743"/>
            <a:ext cx="8221903" cy="338554"/>
          </a:xfrm>
          <a:noFill/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732670"/>
            <a:ext cx="8683723" cy="738664"/>
          </a:xfrm>
        </p:spPr>
        <p:txBody>
          <a:bodyPr wrap="square"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4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/>
              <a:t>Click to Edit Section Title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F20F-8413-1548-BF61-558511100DB7}" type="datetime1">
              <a:rPr lang="en-US" smtClean="0"/>
              <a:t>1/25/2019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85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5000">
              <a:srgbClr val="053264"/>
            </a:gs>
            <a:gs pos="0">
              <a:srgbClr val="00B9F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10826496" cy="36933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10361957" cy="3429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3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7E69C-4D79-BB49-9350-1FEE210EB4F7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7300" y="6356350"/>
            <a:ext cx="506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463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7EE6-F7C9-3041-A28D-502F5689C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800" r:id="rId1"/>
    <p:sldLayoutId id="2147486801" r:id="rId2"/>
    <p:sldLayoutId id="2147486802" r:id="rId3"/>
    <p:sldLayoutId id="2147486803" r:id="rId4"/>
    <p:sldLayoutId id="2147486804" r:id="rId5"/>
    <p:sldLayoutId id="2147486805" r:id="rId6"/>
    <p:sldLayoutId id="2147486806" r:id="rId7"/>
    <p:sldLayoutId id="2147486807" r:id="rId8"/>
    <p:sldLayoutId id="2147486808" r:id="rId9"/>
    <p:sldLayoutId id="2147486809" r:id="rId10"/>
    <p:sldLayoutId id="2147486810" r:id="rId11"/>
    <p:sldLayoutId id="2147486811" r:id="rId12"/>
    <p:sldLayoutId id="2147486812" r:id="rId13"/>
    <p:sldLayoutId id="2147486816" r:id="rId14"/>
  </p:sldLayoutIdLst>
  <p:transition spd="med">
    <p:fade/>
  </p:transition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176213" indent="-176213" algn="l" defTabSz="4572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Arial"/>
        <a:buChar char="•"/>
        <a:defRPr sz="20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457200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800" b="1" kern="1200">
          <a:solidFill>
            <a:schemeClr val="tx1"/>
          </a:solidFill>
          <a:latin typeface="+mn-lt"/>
          <a:ea typeface="+mn-ea"/>
          <a:cs typeface="Arial"/>
        </a:defRPr>
      </a:lvl2pPr>
      <a:lvl3pPr marL="795528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Arial"/>
        </a:defRPr>
      </a:lvl3pPr>
      <a:lvl4pPr marL="1216152" indent="-173736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400" b="1" kern="1200">
          <a:solidFill>
            <a:schemeClr val="tx1"/>
          </a:solidFill>
          <a:latin typeface="+mn-lt"/>
          <a:ea typeface="+mn-ea"/>
          <a:cs typeface="Arial"/>
        </a:defRPr>
      </a:lvl4pPr>
      <a:lvl5pPr marL="154622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lang="en-US" sz="1400" b="1" kern="1200" dirty="0">
          <a:solidFill>
            <a:schemeClr val="tx1"/>
          </a:solidFill>
          <a:latin typeface="+mn-lt"/>
          <a:ea typeface="+mn-ea"/>
          <a:cs typeface="Arial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"/><Relationship Id="rId3" Type="http://schemas.openxmlformats.org/officeDocument/2006/relationships/image" Target="../media/image7.tif"/><Relationship Id="rId7" Type="http://schemas.openxmlformats.org/officeDocument/2006/relationships/image" Target="../media/image11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tif"/><Relationship Id="rId5" Type="http://schemas.openxmlformats.org/officeDocument/2006/relationships/image" Target="../media/image9.tif"/><Relationship Id="rId10" Type="http://schemas.openxmlformats.org/officeDocument/2006/relationships/image" Target="../media/image14.tif"/><Relationship Id="rId4" Type="http://schemas.openxmlformats.org/officeDocument/2006/relationships/image" Target="../media/image8.tif"/><Relationship Id="rId9" Type="http://schemas.openxmlformats.org/officeDocument/2006/relationships/image" Target="../media/image13.t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1513-1F65-43CC-BD43-C02D3C86D9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Workflows for image orthorectification </a:t>
            </a:r>
            <a:br>
              <a:rPr lang="en-US" dirty="0"/>
            </a:br>
            <a:r>
              <a:rPr lang="en-US" dirty="0"/>
              <a:t>in desktop, cloud, and web environments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1322D-8197-49D6-B0DD-FAC633310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1" y="3657600"/>
            <a:ext cx="8534401" cy="722018"/>
          </a:xfrm>
        </p:spPr>
        <p:txBody>
          <a:bodyPr/>
          <a:lstStyle/>
          <a:p>
            <a:r>
              <a:rPr lang="en-US" dirty="0"/>
              <a:t>Peter Becker</a:t>
            </a:r>
          </a:p>
          <a:p>
            <a:r>
              <a:rPr lang="en-US" dirty="0"/>
              <a:t>Product Manager - Imagery</a:t>
            </a:r>
          </a:p>
        </p:txBody>
      </p:sp>
    </p:spTree>
    <p:extLst>
      <p:ext uri="{BB962C8B-B14F-4D97-AF65-F5344CB8AC3E}">
        <p14:creationId xmlns:p14="http://schemas.microsoft.com/office/powerpoint/2010/main" val="177620830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47E8-4B51-45C3-9107-CEC45A5E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Orthorectification Processing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02D74-BE62-4EFC-BB8B-604EF14BC5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Issues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A5E5F-68CD-4E6C-B988-2BBDF01886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1225" y="1567880"/>
            <a:ext cx="10369296" cy="4076696"/>
          </a:xfrm>
        </p:spPr>
        <p:txBody>
          <a:bodyPr/>
          <a:lstStyle/>
          <a:p>
            <a:r>
              <a:rPr lang="en-US" sz="1800" dirty="0"/>
              <a:t>Type of source data</a:t>
            </a:r>
          </a:p>
          <a:p>
            <a:pPr lvl="1"/>
            <a:r>
              <a:rPr lang="en-US" sz="1600" dirty="0"/>
              <a:t>Satellite,  Aerial frame camera,  Aerial scanned film, Drone</a:t>
            </a:r>
          </a:p>
          <a:p>
            <a:r>
              <a:rPr lang="en-US" sz="1800" dirty="0"/>
              <a:t>Where is the source data hosted? </a:t>
            </a:r>
          </a:p>
          <a:p>
            <a:pPr lvl="1"/>
            <a:r>
              <a:rPr lang="en-US" sz="1600" dirty="0"/>
              <a:t>Local vs. Cloud</a:t>
            </a:r>
          </a:p>
          <a:p>
            <a:r>
              <a:rPr lang="en-US" sz="1800" dirty="0"/>
              <a:t>Where will the output products be used?</a:t>
            </a:r>
          </a:p>
          <a:p>
            <a:pPr lvl="1"/>
            <a:r>
              <a:rPr lang="en-US" sz="1600" dirty="0"/>
              <a:t>Local vs. Services</a:t>
            </a:r>
          </a:p>
          <a:p>
            <a:r>
              <a:rPr lang="en-US" sz="1800" dirty="0"/>
              <a:t>What affects the accuracy requirements?</a:t>
            </a:r>
          </a:p>
          <a:p>
            <a:pPr lvl="1"/>
            <a:r>
              <a:rPr lang="en-US" sz="1600" dirty="0"/>
              <a:t>Direct Georeferencing vs Measuring ground control</a:t>
            </a:r>
          </a:p>
          <a:p>
            <a:r>
              <a:rPr lang="en-US" sz="1800" dirty="0"/>
              <a:t>Are the </a:t>
            </a:r>
            <a:r>
              <a:rPr lang="en-US" sz="1800" dirty="0" err="1"/>
              <a:t>orthos</a:t>
            </a:r>
            <a:r>
              <a:rPr lang="en-US" sz="1800" dirty="0"/>
              <a:t> to be used for visualization or spectral analysis?</a:t>
            </a:r>
          </a:p>
          <a:p>
            <a:r>
              <a:rPr lang="en-US" sz="1800" dirty="0"/>
              <a:t>Which mode of ortho will meet my requirements?</a:t>
            </a:r>
          </a:p>
          <a:p>
            <a:pPr lvl="1"/>
            <a:r>
              <a:rPr lang="en-US" sz="1600" dirty="0"/>
              <a:t>DTM </a:t>
            </a:r>
            <a:r>
              <a:rPr lang="en-US" sz="1600" dirty="0" err="1"/>
              <a:t>orthomosaic</a:t>
            </a:r>
            <a:endParaRPr lang="en-US" sz="1600" dirty="0"/>
          </a:p>
          <a:p>
            <a:pPr lvl="1"/>
            <a:r>
              <a:rPr lang="en-US" sz="1600" dirty="0"/>
              <a:t>DSM </a:t>
            </a:r>
            <a:r>
              <a:rPr lang="en-US" sz="1600" dirty="0" err="1"/>
              <a:t>orthomosaic</a:t>
            </a:r>
            <a:endParaRPr lang="en-US" sz="1600" dirty="0"/>
          </a:p>
          <a:p>
            <a:pPr lvl="1"/>
            <a:r>
              <a:rPr lang="en-US" sz="1600" dirty="0"/>
              <a:t>Dynamic </a:t>
            </a:r>
            <a:r>
              <a:rPr lang="en-US" sz="1600" dirty="0" err="1"/>
              <a:t>orthomosaic</a:t>
            </a:r>
            <a:endParaRPr lang="en-US" sz="1600" dirty="0"/>
          </a:p>
          <a:p>
            <a:pPr lvl="1"/>
            <a:r>
              <a:rPr lang="en-US" sz="1600" dirty="0"/>
              <a:t>Image Space </a:t>
            </a:r>
            <a:r>
              <a:rPr lang="en-US" sz="1600" b="0" dirty="0"/>
              <a:t>(not an ortho)</a:t>
            </a:r>
          </a:p>
        </p:txBody>
      </p:sp>
    </p:spTree>
    <p:extLst>
      <p:ext uri="{BB962C8B-B14F-4D97-AF65-F5344CB8AC3E}">
        <p14:creationId xmlns:p14="http://schemas.microsoft.com/office/powerpoint/2010/main" val="418881288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CE57B20-495B-47E7-8774-97B50E40ECA9}"/>
              </a:ext>
            </a:extLst>
          </p:cNvPr>
          <p:cNvSpPr/>
          <p:nvPr/>
        </p:nvSpPr>
        <p:spPr bwMode="auto">
          <a:xfrm>
            <a:off x="759279" y="4336868"/>
            <a:ext cx="1926771" cy="146304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5357380E-E445-4B02-9355-0CC3CADD3FCB}"/>
              </a:ext>
            </a:extLst>
          </p:cNvPr>
          <p:cNvSpPr/>
          <p:nvPr/>
        </p:nvSpPr>
        <p:spPr bwMode="auto">
          <a:xfrm>
            <a:off x="1367245" y="4336867"/>
            <a:ext cx="1975141" cy="1463040"/>
          </a:xfrm>
          <a:custGeom>
            <a:avLst/>
            <a:gdLst>
              <a:gd name="connsiteX0" fmla="*/ 653143 w 1724297"/>
              <a:gd name="connsiteY0" fmla="*/ 8709 h 1463040"/>
              <a:gd name="connsiteX1" fmla="*/ 583475 w 1724297"/>
              <a:gd name="connsiteY1" fmla="*/ 69669 h 1463040"/>
              <a:gd name="connsiteX2" fmla="*/ 574766 w 1724297"/>
              <a:gd name="connsiteY2" fmla="*/ 130629 h 1463040"/>
              <a:gd name="connsiteX3" fmla="*/ 574766 w 1724297"/>
              <a:gd name="connsiteY3" fmla="*/ 209006 h 1463040"/>
              <a:gd name="connsiteX4" fmla="*/ 627017 w 1724297"/>
              <a:gd name="connsiteY4" fmla="*/ 261257 h 1463040"/>
              <a:gd name="connsiteX5" fmla="*/ 653143 w 1724297"/>
              <a:gd name="connsiteY5" fmla="*/ 313509 h 1463040"/>
              <a:gd name="connsiteX6" fmla="*/ 627017 w 1724297"/>
              <a:gd name="connsiteY6" fmla="*/ 365760 h 1463040"/>
              <a:gd name="connsiteX7" fmla="*/ 592183 w 1724297"/>
              <a:gd name="connsiteY7" fmla="*/ 400595 h 1463040"/>
              <a:gd name="connsiteX8" fmla="*/ 600892 w 1724297"/>
              <a:gd name="connsiteY8" fmla="*/ 461555 h 1463040"/>
              <a:gd name="connsiteX9" fmla="*/ 635726 w 1724297"/>
              <a:gd name="connsiteY9" fmla="*/ 513806 h 1463040"/>
              <a:gd name="connsiteX10" fmla="*/ 0 w 1724297"/>
              <a:gd name="connsiteY10" fmla="*/ 531223 h 1463040"/>
              <a:gd name="connsiteX11" fmla="*/ 0 w 1724297"/>
              <a:gd name="connsiteY11" fmla="*/ 923109 h 1463040"/>
              <a:gd name="connsiteX12" fmla="*/ 95795 w 1724297"/>
              <a:gd name="connsiteY12" fmla="*/ 949235 h 1463040"/>
              <a:gd name="connsiteX13" fmla="*/ 217715 w 1724297"/>
              <a:gd name="connsiteY13" fmla="*/ 940526 h 1463040"/>
              <a:gd name="connsiteX14" fmla="*/ 313509 w 1724297"/>
              <a:gd name="connsiteY14" fmla="*/ 940526 h 1463040"/>
              <a:gd name="connsiteX15" fmla="*/ 374469 w 1724297"/>
              <a:gd name="connsiteY15" fmla="*/ 957943 h 1463040"/>
              <a:gd name="connsiteX16" fmla="*/ 452846 w 1724297"/>
              <a:gd name="connsiteY16" fmla="*/ 949235 h 1463040"/>
              <a:gd name="connsiteX17" fmla="*/ 548640 w 1724297"/>
              <a:gd name="connsiteY17" fmla="*/ 949235 h 1463040"/>
              <a:gd name="connsiteX18" fmla="*/ 548640 w 1724297"/>
              <a:gd name="connsiteY18" fmla="*/ 949235 h 1463040"/>
              <a:gd name="connsiteX19" fmla="*/ 487680 w 1724297"/>
              <a:gd name="connsiteY19" fmla="*/ 1053737 h 1463040"/>
              <a:gd name="connsiteX20" fmla="*/ 452846 w 1724297"/>
              <a:gd name="connsiteY20" fmla="*/ 1140823 h 1463040"/>
              <a:gd name="connsiteX21" fmla="*/ 574766 w 1724297"/>
              <a:gd name="connsiteY21" fmla="*/ 1175657 h 1463040"/>
              <a:gd name="connsiteX22" fmla="*/ 592183 w 1724297"/>
              <a:gd name="connsiteY22" fmla="*/ 1271452 h 1463040"/>
              <a:gd name="connsiteX23" fmla="*/ 548640 w 1724297"/>
              <a:gd name="connsiteY23" fmla="*/ 1323703 h 1463040"/>
              <a:gd name="connsiteX24" fmla="*/ 487680 w 1724297"/>
              <a:gd name="connsiteY24" fmla="*/ 1463040 h 1463040"/>
              <a:gd name="connsiteX25" fmla="*/ 1724297 w 1724297"/>
              <a:gd name="connsiteY25" fmla="*/ 1454332 h 1463040"/>
              <a:gd name="connsiteX26" fmla="*/ 1698172 w 1724297"/>
              <a:gd name="connsiteY26" fmla="*/ 0 h 1463040"/>
              <a:gd name="connsiteX27" fmla="*/ 653143 w 1724297"/>
              <a:gd name="connsiteY27" fmla="*/ 8709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4297" h="1463040">
                <a:moveTo>
                  <a:pt x="653143" y="8709"/>
                </a:moveTo>
                <a:lnTo>
                  <a:pt x="583475" y="69669"/>
                </a:lnTo>
                <a:lnTo>
                  <a:pt x="574766" y="130629"/>
                </a:lnTo>
                <a:lnTo>
                  <a:pt x="574766" y="209006"/>
                </a:lnTo>
                <a:lnTo>
                  <a:pt x="627017" y="261257"/>
                </a:lnTo>
                <a:lnTo>
                  <a:pt x="653143" y="313509"/>
                </a:lnTo>
                <a:lnTo>
                  <a:pt x="627017" y="365760"/>
                </a:lnTo>
                <a:lnTo>
                  <a:pt x="592183" y="400595"/>
                </a:lnTo>
                <a:lnTo>
                  <a:pt x="600892" y="461555"/>
                </a:lnTo>
                <a:lnTo>
                  <a:pt x="635726" y="513806"/>
                </a:lnTo>
                <a:lnTo>
                  <a:pt x="0" y="531223"/>
                </a:lnTo>
                <a:lnTo>
                  <a:pt x="0" y="923109"/>
                </a:lnTo>
                <a:lnTo>
                  <a:pt x="95795" y="949235"/>
                </a:lnTo>
                <a:lnTo>
                  <a:pt x="217715" y="940526"/>
                </a:lnTo>
                <a:lnTo>
                  <a:pt x="313509" y="940526"/>
                </a:lnTo>
                <a:lnTo>
                  <a:pt x="374469" y="957943"/>
                </a:lnTo>
                <a:lnTo>
                  <a:pt x="452846" y="949235"/>
                </a:lnTo>
                <a:lnTo>
                  <a:pt x="548640" y="949235"/>
                </a:lnTo>
                <a:lnTo>
                  <a:pt x="548640" y="949235"/>
                </a:lnTo>
                <a:lnTo>
                  <a:pt x="487680" y="1053737"/>
                </a:lnTo>
                <a:lnTo>
                  <a:pt x="452846" y="1140823"/>
                </a:lnTo>
                <a:lnTo>
                  <a:pt x="574766" y="1175657"/>
                </a:lnTo>
                <a:lnTo>
                  <a:pt x="592183" y="1271452"/>
                </a:lnTo>
                <a:lnTo>
                  <a:pt x="548640" y="1323703"/>
                </a:lnTo>
                <a:lnTo>
                  <a:pt x="487680" y="1463040"/>
                </a:lnTo>
                <a:lnTo>
                  <a:pt x="1724297" y="1454332"/>
                </a:lnTo>
                <a:lnTo>
                  <a:pt x="1698172" y="0"/>
                </a:lnTo>
                <a:lnTo>
                  <a:pt x="653143" y="8709"/>
                </a:lnTo>
                <a:close/>
              </a:path>
            </a:pathLst>
          </a:cu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044BC-A294-4E68-A58E-F779DC02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682625"/>
            <a:ext cx="10826496" cy="369332"/>
          </a:xfrm>
        </p:spPr>
        <p:txBody>
          <a:bodyPr/>
          <a:lstStyle/>
          <a:p>
            <a:r>
              <a:rPr lang="en-US" dirty="0"/>
              <a:t>DTM </a:t>
            </a:r>
            <a:r>
              <a:rPr lang="en-US" dirty="0" err="1"/>
              <a:t>Orthomosaic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3492A-1374-4CE1-B0FB-881CF8539E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0869" y="762823"/>
            <a:ext cx="6061616" cy="552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cs typeface="+mn-cs"/>
              </a:rPr>
              <a:t>Uses DTM for height + seamline mosaicking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7E2EAE-032C-4E70-9D84-BED6CB4EC0E7}"/>
              </a:ext>
            </a:extLst>
          </p:cNvPr>
          <p:cNvSpPr txBox="1"/>
          <p:nvPr/>
        </p:nvSpPr>
        <p:spPr>
          <a:xfrm>
            <a:off x="6308649" y="2348084"/>
            <a:ext cx="5120007" cy="122083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rmAutofit/>
          </a:bodyPr>
          <a:lstStyle/>
          <a:p>
            <a:pPr algn="l" eaLnBrk="0" hangingPunct="0"/>
            <a:r>
              <a:rPr lang="en-US" sz="2000" dirty="0">
                <a:ea typeface="+mn-ea"/>
                <a:cs typeface="+mn-cs"/>
              </a:rPr>
              <a:t>Advantages</a:t>
            </a:r>
            <a:endParaRPr lang="en-US" sz="800" dirty="0"/>
          </a:p>
          <a:p>
            <a:pPr marL="342900" indent="-342900" algn="l" eaLnBrk="0" hangingPunct="0">
              <a:buFont typeface="Arial" panose="020B0604020202020204" pitchFamily="34" charset="0"/>
              <a:buChar char="•"/>
            </a:pPr>
            <a:r>
              <a:rPr lang="en-US" dirty="0"/>
              <a:t>Simple processing based on DTM</a:t>
            </a:r>
          </a:p>
          <a:p>
            <a:pPr marL="342900" indent="-342900" algn="l" eaLnBrk="0" hangingPunct="0">
              <a:buFont typeface="Arial" panose="020B0604020202020204" pitchFamily="34" charset="0"/>
              <a:buChar char="•"/>
            </a:pPr>
            <a:r>
              <a:rPr lang="en-US" dirty="0"/>
              <a:t>Minimal loss of clarity </a:t>
            </a:r>
          </a:p>
          <a:p>
            <a:pPr marL="342900" indent="-342900" algn="l" eaLnBrk="0" hangingPunct="0">
              <a:lnSpc>
                <a:spcPts val="1800"/>
              </a:lnSpc>
              <a:buFont typeface="Arial" panose="020B0604020202020204" pitchFamily="34" charset="0"/>
              <a:buChar char="•"/>
            </a:pPr>
            <a:endParaRPr lang="en-US" sz="2000" dirty="0"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31A895-1E39-4415-A557-A2F08FC87C3B}"/>
              </a:ext>
            </a:extLst>
          </p:cNvPr>
          <p:cNvSpPr txBox="1"/>
          <p:nvPr/>
        </p:nvSpPr>
        <p:spPr>
          <a:xfrm>
            <a:off x="6308649" y="3698613"/>
            <a:ext cx="5983284" cy="282700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rmAutofit/>
          </a:bodyPr>
          <a:lstStyle/>
          <a:p>
            <a:pPr algn="l" eaLnBrk="0" hangingPunct="0"/>
            <a:r>
              <a:rPr lang="en-US" sz="2000" dirty="0"/>
              <a:t>Disadvantages</a:t>
            </a:r>
            <a:endParaRPr lang="en-US" dirty="0"/>
          </a:p>
          <a:p>
            <a:pPr marL="342900" indent="-342900" algn="l" eaLnBrk="0" hangingPunct="0">
              <a:buFont typeface="Arial" panose="020B0604020202020204" pitchFamily="34" charset="0"/>
              <a:buChar char="•"/>
            </a:pPr>
            <a:r>
              <a:rPr lang="en-US" dirty="0"/>
              <a:t>Features not on terrain are offset</a:t>
            </a:r>
          </a:p>
          <a:p>
            <a:pPr marL="342900" indent="-342900" algn="l" eaLnBrk="0" hangingPunct="0">
              <a:buFont typeface="Arial" panose="020B0604020202020204" pitchFamily="34" charset="0"/>
              <a:buChar char="•"/>
            </a:pPr>
            <a:r>
              <a:rPr lang="en-US" dirty="0"/>
              <a:t>Horizontal layover (buildings, trees)</a:t>
            </a:r>
          </a:p>
          <a:p>
            <a:pPr marL="342900" indent="-342900" algn="l" eaLnBrk="0" hangingPunct="0">
              <a:buFont typeface="Arial" panose="020B0604020202020204" pitchFamily="34" charset="0"/>
              <a:buChar char="•"/>
            </a:pPr>
            <a:r>
              <a:rPr lang="en-US" dirty="0"/>
              <a:t>Some ground regions may be obscured</a:t>
            </a:r>
          </a:p>
          <a:p>
            <a:pPr marL="342900" indent="-342900" algn="l" eaLnBrk="0" hangingPunct="0">
              <a:buFont typeface="Arial" panose="020B0604020202020204" pitchFamily="34" charset="0"/>
              <a:buChar char="•"/>
            </a:pPr>
            <a:r>
              <a:rPr lang="en-US" dirty="0"/>
              <a:t>Visible breaks/blending may appear across seamlines</a:t>
            </a:r>
          </a:p>
          <a:p>
            <a:pPr marL="342900" indent="-342900" algn="l" eaLnBrk="0" hangingPunct="0">
              <a:buFont typeface="Arial" panose="020B0604020202020204" pitchFamily="34" charset="0"/>
              <a:buChar char="•"/>
            </a:pPr>
            <a:r>
              <a:rPr lang="en-US" dirty="0"/>
              <a:t>Artifacts on steep slopes / bridges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C7B2FD-F604-418E-9AD6-F9F745174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924" y="1388791"/>
            <a:ext cx="2445775" cy="179934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42570D-980E-408A-B05E-612C05E5380A}"/>
              </a:ext>
            </a:extLst>
          </p:cNvPr>
          <p:cNvCxnSpPr>
            <a:cxnSpLocks/>
          </p:cNvCxnSpPr>
          <p:nvPr/>
        </p:nvCxnSpPr>
        <p:spPr bwMode="auto">
          <a:xfrm flipH="1">
            <a:off x="827471" y="1627115"/>
            <a:ext cx="1085852" cy="183418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40408B-3A9E-4163-B7C2-B73B83E365AA}"/>
              </a:ext>
            </a:extLst>
          </p:cNvPr>
          <p:cNvCxnSpPr>
            <a:cxnSpLocks/>
            <a:endCxn id="30" idx="18"/>
          </p:cNvCxnSpPr>
          <p:nvPr/>
        </p:nvCxnSpPr>
        <p:spPr bwMode="auto">
          <a:xfrm>
            <a:off x="1913321" y="1592279"/>
            <a:ext cx="862534" cy="190404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CDA613-7B2B-40BC-9F99-E4562A3FD05D}"/>
              </a:ext>
            </a:extLst>
          </p:cNvPr>
          <p:cNvCxnSpPr>
            <a:cxnSpLocks/>
          </p:cNvCxnSpPr>
          <p:nvPr/>
        </p:nvCxnSpPr>
        <p:spPr bwMode="auto">
          <a:xfrm flipH="1">
            <a:off x="1415615" y="1664537"/>
            <a:ext cx="1085852" cy="1834185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93696D-7779-4892-9CD5-D8D1C2426FD4}"/>
              </a:ext>
            </a:extLst>
          </p:cNvPr>
          <p:cNvCxnSpPr>
            <a:cxnSpLocks/>
          </p:cNvCxnSpPr>
          <p:nvPr/>
        </p:nvCxnSpPr>
        <p:spPr bwMode="auto">
          <a:xfrm>
            <a:off x="2501465" y="1664537"/>
            <a:ext cx="840921" cy="175254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44B3F89-B650-4C9C-BDF3-21DB1B1EA156}"/>
              </a:ext>
            </a:extLst>
          </p:cNvPr>
          <p:cNvSpPr/>
          <p:nvPr/>
        </p:nvSpPr>
        <p:spPr bwMode="auto">
          <a:xfrm>
            <a:off x="2077213" y="2977922"/>
            <a:ext cx="284560" cy="548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263681-867E-4FD2-8289-7AF13DC35E4F}"/>
              </a:ext>
            </a:extLst>
          </p:cNvPr>
          <p:cNvSpPr/>
          <p:nvPr/>
        </p:nvSpPr>
        <p:spPr bwMode="auto">
          <a:xfrm>
            <a:off x="1880521" y="4886288"/>
            <a:ext cx="491256" cy="3768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FEEFBFE-EACE-4B43-9A6E-9B10AF9770C1}"/>
              </a:ext>
            </a:extLst>
          </p:cNvPr>
          <p:cNvSpPr/>
          <p:nvPr/>
        </p:nvSpPr>
        <p:spPr bwMode="auto">
          <a:xfrm>
            <a:off x="669470" y="3398347"/>
            <a:ext cx="3314700" cy="170575"/>
          </a:xfrm>
          <a:custGeom>
            <a:avLst/>
            <a:gdLst>
              <a:gd name="connsiteX0" fmla="*/ 0 w 3314700"/>
              <a:gd name="connsiteY0" fmla="*/ 146957 h 170575"/>
              <a:gd name="connsiteX1" fmla="*/ 359228 w 3314700"/>
              <a:gd name="connsiteY1" fmla="*/ 146957 h 170575"/>
              <a:gd name="connsiteX2" fmla="*/ 424543 w 3314700"/>
              <a:gd name="connsiteY2" fmla="*/ 114300 h 170575"/>
              <a:gd name="connsiteX3" fmla="*/ 571500 w 3314700"/>
              <a:gd name="connsiteY3" fmla="*/ 32657 h 170575"/>
              <a:gd name="connsiteX4" fmla="*/ 636814 w 3314700"/>
              <a:gd name="connsiteY4" fmla="*/ 48986 h 170575"/>
              <a:gd name="connsiteX5" fmla="*/ 685800 w 3314700"/>
              <a:gd name="connsiteY5" fmla="*/ 81643 h 170575"/>
              <a:gd name="connsiteX6" fmla="*/ 734785 w 3314700"/>
              <a:gd name="connsiteY6" fmla="*/ 97972 h 170575"/>
              <a:gd name="connsiteX7" fmla="*/ 881743 w 3314700"/>
              <a:gd name="connsiteY7" fmla="*/ 81643 h 170575"/>
              <a:gd name="connsiteX8" fmla="*/ 930728 w 3314700"/>
              <a:gd name="connsiteY8" fmla="*/ 48986 h 170575"/>
              <a:gd name="connsiteX9" fmla="*/ 1028700 w 3314700"/>
              <a:gd name="connsiteY9" fmla="*/ 16329 h 170575"/>
              <a:gd name="connsiteX10" fmla="*/ 1077685 w 3314700"/>
              <a:gd name="connsiteY10" fmla="*/ 0 h 170575"/>
              <a:gd name="connsiteX11" fmla="*/ 1143000 w 3314700"/>
              <a:gd name="connsiteY11" fmla="*/ 16329 h 170575"/>
              <a:gd name="connsiteX12" fmla="*/ 1240971 w 3314700"/>
              <a:gd name="connsiteY12" fmla="*/ 81643 h 170575"/>
              <a:gd name="connsiteX13" fmla="*/ 1355271 w 3314700"/>
              <a:gd name="connsiteY13" fmla="*/ 130629 h 170575"/>
              <a:gd name="connsiteX14" fmla="*/ 1534885 w 3314700"/>
              <a:gd name="connsiteY14" fmla="*/ 114300 h 170575"/>
              <a:gd name="connsiteX15" fmla="*/ 1616528 w 3314700"/>
              <a:gd name="connsiteY15" fmla="*/ 65314 h 170575"/>
              <a:gd name="connsiteX16" fmla="*/ 1714500 w 3314700"/>
              <a:gd name="connsiteY16" fmla="*/ 48986 h 170575"/>
              <a:gd name="connsiteX17" fmla="*/ 2008414 w 3314700"/>
              <a:gd name="connsiteY17" fmla="*/ 65314 h 170575"/>
              <a:gd name="connsiteX18" fmla="*/ 2106385 w 3314700"/>
              <a:gd name="connsiteY18" fmla="*/ 97972 h 170575"/>
              <a:gd name="connsiteX19" fmla="*/ 2253343 w 3314700"/>
              <a:gd name="connsiteY19" fmla="*/ 130629 h 170575"/>
              <a:gd name="connsiteX20" fmla="*/ 2563585 w 3314700"/>
              <a:gd name="connsiteY20" fmla="*/ 114300 h 170575"/>
              <a:gd name="connsiteX21" fmla="*/ 2612571 w 3314700"/>
              <a:gd name="connsiteY21" fmla="*/ 97972 h 170575"/>
              <a:gd name="connsiteX22" fmla="*/ 2677885 w 3314700"/>
              <a:gd name="connsiteY22" fmla="*/ 114300 h 170575"/>
              <a:gd name="connsiteX23" fmla="*/ 2775857 w 3314700"/>
              <a:gd name="connsiteY23" fmla="*/ 130629 h 170575"/>
              <a:gd name="connsiteX24" fmla="*/ 2824843 w 3314700"/>
              <a:gd name="connsiteY24" fmla="*/ 146957 h 170575"/>
              <a:gd name="connsiteX25" fmla="*/ 3314700 w 3314700"/>
              <a:gd name="connsiteY25" fmla="*/ 146957 h 17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14700" h="170575">
                <a:moveTo>
                  <a:pt x="0" y="146957"/>
                </a:moveTo>
                <a:cubicBezTo>
                  <a:pt x="150127" y="176983"/>
                  <a:pt x="128762" y="179881"/>
                  <a:pt x="359228" y="146957"/>
                </a:cubicBezTo>
                <a:cubicBezTo>
                  <a:pt x="383325" y="143515"/>
                  <a:pt x="403670" y="126823"/>
                  <a:pt x="424543" y="114300"/>
                </a:cubicBezTo>
                <a:cubicBezTo>
                  <a:pt x="564911" y="30080"/>
                  <a:pt x="472967" y="65502"/>
                  <a:pt x="571500" y="32657"/>
                </a:cubicBezTo>
                <a:cubicBezTo>
                  <a:pt x="593271" y="38100"/>
                  <a:pt x="616187" y="40146"/>
                  <a:pt x="636814" y="48986"/>
                </a:cubicBezTo>
                <a:cubicBezTo>
                  <a:pt x="654852" y="56717"/>
                  <a:pt x="668247" y="72867"/>
                  <a:pt x="685800" y="81643"/>
                </a:cubicBezTo>
                <a:cubicBezTo>
                  <a:pt x="701195" y="89340"/>
                  <a:pt x="718457" y="92529"/>
                  <a:pt x="734785" y="97972"/>
                </a:cubicBezTo>
                <a:cubicBezTo>
                  <a:pt x="783771" y="92529"/>
                  <a:pt x="833927" y="93597"/>
                  <a:pt x="881743" y="81643"/>
                </a:cubicBezTo>
                <a:cubicBezTo>
                  <a:pt x="900781" y="76883"/>
                  <a:pt x="912795" y="56956"/>
                  <a:pt x="930728" y="48986"/>
                </a:cubicBezTo>
                <a:cubicBezTo>
                  <a:pt x="962185" y="35005"/>
                  <a:pt x="996043" y="27215"/>
                  <a:pt x="1028700" y="16329"/>
                </a:cubicBezTo>
                <a:lnTo>
                  <a:pt x="1077685" y="0"/>
                </a:lnTo>
                <a:cubicBezTo>
                  <a:pt x="1099457" y="5443"/>
                  <a:pt x="1122927" y="6293"/>
                  <a:pt x="1143000" y="16329"/>
                </a:cubicBezTo>
                <a:cubicBezTo>
                  <a:pt x="1178105" y="33882"/>
                  <a:pt x="1205866" y="64090"/>
                  <a:pt x="1240971" y="81643"/>
                </a:cubicBezTo>
                <a:cubicBezTo>
                  <a:pt x="1321680" y="121997"/>
                  <a:pt x="1283193" y="106603"/>
                  <a:pt x="1355271" y="130629"/>
                </a:cubicBezTo>
                <a:cubicBezTo>
                  <a:pt x="1415142" y="125186"/>
                  <a:pt x="1475371" y="122802"/>
                  <a:pt x="1534885" y="114300"/>
                </a:cubicBezTo>
                <a:cubicBezTo>
                  <a:pt x="1681242" y="93392"/>
                  <a:pt x="1497672" y="109885"/>
                  <a:pt x="1616528" y="65314"/>
                </a:cubicBezTo>
                <a:cubicBezTo>
                  <a:pt x="1647528" y="53689"/>
                  <a:pt x="1681843" y="54429"/>
                  <a:pt x="1714500" y="48986"/>
                </a:cubicBezTo>
                <a:cubicBezTo>
                  <a:pt x="1812471" y="54429"/>
                  <a:pt x="1911049" y="53143"/>
                  <a:pt x="2008414" y="65314"/>
                </a:cubicBezTo>
                <a:cubicBezTo>
                  <a:pt x="2042572" y="69584"/>
                  <a:pt x="2072630" y="91221"/>
                  <a:pt x="2106385" y="97972"/>
                </a:cubicBezTo>
                <a:cubicBezTo>
                  <a:pt x="2210034" y="118701"/>
                  <a:pt x="2161103" y="107569"/>
                  <a:pt x="2253343" y="130629"/>
                </a:cubicBezTo>
                <a:cubicBezTo>
                  <a:pt x="2356757" y="125186"/>
                  <a:pt x="2460453" y="123676"/>
                  <a:pt x="2563585" y="114300"/>
                </a:cubicBezTo>
                <a:cubicBezTo>
                  <a:pt x="2580726" y="112742"/>
                  <a:pt x="2595359" y="97972"/>
                  <a:pt x="2612571" y="97972"/>
                </a:cubicBezTo>
                <a:cubicBezTo>
                  <a:pt x="2635012" y="97972"/>
                  <a:pt x="2655879" y="109899"/>
                  <a:pt x="2677885" y="114300"/>
                </a:cubicBezTo>
                <a:cubicBezTo>
                  <a:pt x="2710350" y="120793"/>
                  <a:pt x="2743538" y="123447"/>
                  <a:pt x="2775857" y="130629"/>
                </a:cubicBezTo>
                <a:cubicBezTo>
                  <a:pt x="2792659" y="134363"/>
                  <a:pt x="2807639" y="146436"/>
                  <a:pt x="2824843" y="146957"/>
                </a:cubicBezTo>
                <a:cubicBezTo>
                  <a:pt x="2988054" y="151903"/>
                  <a:pt x="3151414" y="146957"/>
                  <a:pt x="3314700" y="146957"/>
                </a:cubicBezTo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AD6324-7FAB-4789-A341-E54B7D6587A4}"/>
              </a:ext>
            </a:extLst>
          </p:cNvPr>
          <p:cNvCxnSpPr>
            <a:cxnSpLocks/>
          </p:cNvCxnSpPr>
          <p:nvPr/>
        </p:nvCxnSpPr>
        <p:spPr bwMode="auto">
          <a:xfrm>
            <a:off x="2077213" y="2977922"/>
            <a:ext cx="284560" cy="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068E65A-8551-4BD1-BB2F-1835418C4C74}"/>
              </a:ext>
            </a:extLst>
          </p:cNvPr>
          <p:cNvSpPr/>
          <p:nvPr/>
        </p:nvSpPr>
        <p:spPr bwMode="auto">
          <a:xfrm>
            <a:off x="1373275" y="4886288"/>
            <a:ext cx="719788" cy="369786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BFAD32-ECB5-4D60-AB76-C8A6309B5B09}"/>
              </a:ext>
            </a:extLst>
          </p:cNvPr>
          <p:cNvCxnSpPr>
            <a:cxnSpLocks/>
            <a:endCxn id="28" idx="3"/>
          </p:cNvCxnSpPr>
          <p:nvPr/>
        </p:nvCxnSpPr>
        <p:spPr bwMode="auto">
          <a:xfrm>
            <a:off x="2361773" y="3498722"/>
            <a:ext cx="10004" cy="1575972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79BE2E-037A-4520-A24B-D8374C4B59CD}"/>
              </a:ext>
            </a:extLst>
          </p:cNvPr>
          <p:cNvCxnSpPr>
            <a:cxnSpLocks/>
          </p:cNvCxnSpPr>
          <p:nvPr/>
        </p:nvCxnSpPr>
        <p:spPr bwMode="auto">
          <a:xfrm flipH="1">
            <a:off x="2103066" y="1664537"/>
            <a:ext cx="413341" cy="3410156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05EA286-ACC5-4317-A4AD-0BC460A7F135}"/>
              </a:ext>
            </a:extLst>
          </p:cNvPr>
          <p:cNvCxnSpPr>
            <a:cxnSpLocks/>
          </p:cNvCxnSpPr>
          <p:nvPr/>
        </p:nvCxnSpPr>
        <p:spPr bwMode="auto">
          <a:xfrm flipH="1">
            <a:off x="1373276" y="1664537"/>
            <a:ext cx="1128190" cy="3410156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E2C1138-B26E-40B1-A197-68C32A5C45A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14886" y="5112116"/>
            <a:ext cx="51058" cy="811048"/>
          </a:xfrm>
          <a:prstGeom prst="straightConnector1">
            <a:avLst/>
          </a:prstGeom>
          <a:noFill/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CDD86DC-16A2-4BF3-B4B4-EAA67C354C43}"/>
              </a:ext>
            </a:extLst>
          </p:cNvPr>
          <p:cNvSpPr/>
          <p:nvPr/>
        </p:nvSpPr>
        <p:spPr>
          <a:xfrm>
            <a:off x="2045476" y="5923164"/>
            <a:ext cx="10855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Building Side</a:t>
            </a:r>
            <a:endParaRPr lang="en-US" sz="11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F55E3CA-B982-49A2-B6E4-972CA4294C9B}"/>
              </a:ext>
            </a:extLst>
          </p:cNvPr>
          <p:cNvSpPr/>
          <p:nvPr/>
        </p:nvSpPr>
        <p:spPr>
          <a:xfrm>
            <a:off x="632782" y="5923164"/>
            <a:ext cx="11095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Building Roof</a:t>
            </a:r>
            <a:endParaRPr lang="en-US" sz="1100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67AFA6B-8106-422E-B75F-2F4DDB0E5D66}"/>
              </a:ext>
            </a:extLst>
          </p:cNvPr>
          <p:cNvCxnSpPr>
            <a:cxnSpLocks/>
            <a:stCxn id="64" idx="0"/>
          </p:cNvCxnSpPr>
          <p:nvPr/>
        </p:nvCxnSpPr>
        <p:spPr bwMode="auto">
          <a:xfrm flipV="1">
            <a:off x="1187582" y="5084946"/>
            <a:ext cx="571117" cy="838218"/>
          </a:xfrm>
          <a:prstGeom prst="straightConnector1">
            <a:avLst/>
          </a:prstGeom>
          <a:noFill/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8604561B-2EDB-413F-9085-29D9A1136FBB}"/>
              </a:ext>
            </a:extLst>
          </p:cNvPr>
          <p:cNvSpPr/>
          <p:nvPr/>
        </p:nvSpPr>
        <p:spPr bwMode="auto">
          <a:xfrm>
            <a:off x="2370294" y="1653752"/>
            <a:ext cx="262346" cy="160409"/>
          </a:xfrm>
          <a:prstGeom prst="triangle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60718155-5A1A-4806-8F4E-5F57A449A3FC}"/>
              </a:ext>
            </a:extLst>
          </p:cNvPr>
          <p:cNvSpPr/>
          <p:nvPr/>
        </p:nvSpPr>
        <p:spPr bwMode="auto">
          <a:xfrm rot="10800000">
            <a:off x="1836249" y="1578488"/>
            <a:ext cx="174726" cy="80204"/>
          </a:xfrm>
          <a:prstGeom prst="triangl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494342C9-95E3-495E-B558-B2E845206B39}"/>
              </a:ext>
            </a:extLst>
          </p:cNvPr>
          <p:cNvSpPr/>
          <p:nvPr/>
        </p:nvSpPr>
        <p:spPr bwMode="auto">
          <a:xfrm rot="10800000">
            <a:off x="2415366" y="1592002"/>
            <a:ext cx="174726" cy="80204"/>
          </a:xfrm>
          <a:prstGeom prst="triangle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FA9D85F-8753-4C46-A2F5-2394D0094C40}"/>
              </a:ext>
            </a:extLst>
          </p:cNvPr>
          <p:cNvSpPr/>
          <p:nvPr/>
        </p:nvSpPr>
        <p:spPr>
          <a:xfrm>
            <a:off x="148237" y="2100452"/>
            <a:ext cx="742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Profile</a:t>
            </a:r>
          </a:p>
          <a:p>
            <a:r>
              <a:rPr lang="en-US" sz="1400" b="1" dirty="0"/>
              <a:t>View</a:t>
            </a:r>
            <a:endParaRPr lang="en-US" sz="14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FECF8A4-AEEE-4EF7-8C31-DEFEA0BCB078}"/>
              </a:ext>
            </a:extLst>
          </p:cNvPr>
          <p:cNvSpPr/>
          <p:nvPr/>
        </p:nvSpPr>
        <p:spPr>
          <a:xfrm>
            <a:off x="62892" y="4732854"/>
            <a:ext cx="671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Ortho</a:t>
            </a:r>
          </a:p>
          <a:p>
            <a:endParaRPr lang="en-US" sz="1400" dirty="0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8B556694-FA30-40C3-BED6-C37F62324D86}"/>
              </a:ext>
            </a:extLst>
          </p:cNvPr>
          <p:cNvSpPr/>
          <p:nvPr/>
        </p:nvSpPr>
        <p:spPr bwMode="auto">
          <a:xfrm>
            <a:off x="1783130" y="1637301"/>
            <a:ext cx="262346" cy="160409"/>
          </a:xfrm>
          <a:prstGeom prst="triangl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557357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B0E4BA-DDF3-4147-B697-CB0569B3B6AA}"/>
              </a:ext>
            </a:extLst>
          </p:cNvPr>
          <p:cNvSpPr/>
          <p:nvPr/>
        </p:nvSpPr>
        <p:spPr bwMode="auto">
          <a:xfrm>
            <a:off x="759279" y="4336868"/>
            <a:ext cx="1926771" cy="146304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45A9958-2107-40C8-A6F4-80A64AD8413C}"/>
              </a:ext>
            </a:extLst>
          </p:cNvPr>
          <p:cNvSpPr/>
          <p:nvPr/>
        </p:nvSpPr>
        <p:spPr bwMode="auto">
          <a:xfrm>
            <a:off x="2011680" y="4336868"/>
            <a:ext cx="1396833" cy="1471749"/>
          </a:xfrm>
          <a:custGeom>
            <a:avLst/>
            <a:gdLst>
              <a:gd name="connsiteX0" fmla="*/ 139337 w 1088571"/>
              <a:gd name="connsiteY0" fmla="*/ 8708 h 1454331"/>
              <a:gd name="connsiteX1" fmla="*/ 52251 w 1088571"/>
              <a:gd name="connsiteY1" fmla="*/ 52251 h 1454331"/>
              <a:gd name="connsiteX2" fmla="*/ 52251 w 1088571"/>
              <a:gd name="connsiteY2" fmla="*/ 52251 h 1454331"/>
              <a:gd name="connsiteX3" fmla="*/ 104503 w 1088571"/>
              <a:gd name="connsiteY3" fmla="*/ 226423 h 1454331"/>
              <a:gd name="connsiteX4" fmla="*/ 139337 w 1088571"/>
              <a:gd name="connsiteY4" fmla="*/ 304800 h 1454331"/>
              <a:gd name="connsiteX5" fmla="*/ 139337 w 1088571"/>
              <a:gd name="connsiteY5" fmla="*/ 374468 h 1454331"/>
              <a:gd name="connsiteX6" fmla="*/ 95794 w 1088571"/>
              <a:gd name="connsiteY6" fmla="*/ 418011 h 1454331"/>
              <a:gd name="connsiteX7" fmla="*/ 78377 w 1088571"/>
              <a:gd name="connsiteY7" fmla="*/ 531223 h 1454331"/>
              <a:gd name="connsiteX8" fmla="*/ 87086 w 1088571"/>
              <a:gd name="connsiteY8" fmla="*/ 905691 h 1454331"/>
              <a:gd name="connsiteX9" fmla="*/ 87086 w 1088571"/>
              <a:gd name="connsiteY9" fmla="*/ 1010194 h 1454331"/>
              <a:gd name="connsiteX10" fmla="*/ 0 w 1088571"/>
              <a:gd name="connsiteY10" fmla="*/ 1062445 h 1454331"/>
              <a:gd name="connsiteX11" fmla="*/ 0 w 1088571"/>
              <a:gd name="connsiteY11" fmla="*/ 1062445 h 1454331"/>
              <a:gd name="connsiteX12" fmla="*/ 60960 w 1088571"/>
              <a:gd name="connsiteY12" fmla="*/ 1210491 h 1454331"/>
              <a:gd name="connsiteX13" fmla="*/ 182880 w 1088571"/>
              <a:gd name="connsiteY13" fmla="*/ 1210491 h 1454331"/>
              <a:gd name="connsiteX14" fmla="*/ 313509 w 1088571"/>
              <a:gd name="connsiteY14" fmla="*/ 1254034 h 1454331"/>
              <a:gd name="connsiteX15" fmla="*/ 287383 w 1088571"/>
              <a:gd name="connsiteY15" fmla="*/ 1314994 h 1454331"/>
              <a:gd name="connsiteX16" fmla="*/ 113211 w 1088571"/>
              <a:gd name="connsiteY16" fmla="*/ 1367245 h 1454331"/>
              <a:gd name="connsiteX17" fmla="*/ 95794 w 1088571"/>
              <a:gd name="connsiteY17" fmla="*/ 1454331 h 1454331"/>
              <a:gd name="connsiteX18" fmla="*/ 1088571 w 1088571"/>
              <a:gd name="connsiteY18" fmla="*/ 1454331 h 1454331"/>
              <a:gd name="connsiteX19" fmla="*/ 1053737 w 1088571"/>
              <a:gd name="connsiteY19" fmla="*/ 0 h 1454331"/>
              <a:gd name="connsiteX20" fmla="*/ 139337 w 1088571"/>
              <a:gd name="connsiteY20" fmla="*/ 8708 h 145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88571" h="1454331">
                <a:moveTo>
                  <a:pt x="139337" y="8708"/>
                </a:moveTo>
                <a:lnTo>
                  <a:pt x="52251" y="52251"/>
                </a:lnTo>
                <a:lnTo>
                  <a:pt x="52251" y="52251"/>
                </a:lnTo>
                <a:lnTo>
                  <a:pt x="104503" y="226423"/>
                </a:lnTo>
                <a:lnTo>
                  <a:pt x="139337" y="304800"/>
                </a:lnTo>
                <a:lnTo>
                  <a:pt x="139337" y="374468"/>
                </a:lnTo>
                <a:lnTo>
                  <a:pt x="95794" y="418011"/>
                </a:lnTo>
                <a:lnTo>
                  <a:pt x="78377" y="531223"/>
                </a:lnTo>
                <a:lnTo>
                  <a:pt x="87086" y="905691"/>
                </a:lnTo>
                <a:lnTo>
                  <a:pt x="87086" y="1010194"/>
                </a:lnTo>
                <a:lnTo>
                  <a:pt x="0" y="1062445"/>
                </a:lnTo>
                <a:lnTo>
                  <a:pt x="0" y="1062445"/>
                </a:lnTo>
                <a:lnTo>
                  <a:pt x="60960" y="1210491"/>
                </a:lnTo>
                <a:lnTo>
                  <a:pt x="182880" y="1210491"/>
                </a:lnTo>
                <a:lnTo>
                  <a:pt x="313509" y="1254034"/>
                </a:lnTo>
                <a:lnTo>
                  <a:pt x="287383" y="1314994"/>
                </a:lnTo>
                <a:lnTo>
                  <a:pt x="113211" y="1367245"/>
                </a:lnTo>
                <a:lnTo>
                  <a:pt x="95794" y="1454331"/>
                </a:lnTo>
                <a:lnTo>
                  <a:pt x="1088571" y="1454331"/>
                </a:lnTo>
                <a:lnTo>
                  <a:pt x="1053737" y="0"/>
                </a:lnTo>
                <a:lnTo>
                  <a:pt x="139337" y="8708"/>
                </a:lnTo>
                <a:close/>
              </a:path>
            </a:pathLst>
          </a:cu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044BC-A294-4E68-A58E-F779DC02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| ‘True’ </a:t>
            </a:r>
            <a:r>
              <a:rPr lang="en-US" dirty="0" err="1"/>
              <a:t>Orthomosaic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3492A-1374-4CE1-B0FB-881CF8539E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80469" y="746995"/>
            <a:ext cx="6643535" cy="66156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cs typeface="+mn-cs"/>
              </a:rPr>
              <a:t>Uses </a:t>
            </a:r>
            <a:r>
              <a:rPr lang="en-US" sz="1800" dirty="0" err="1">
                <a:cs typeface="+mn-cs"/>
              </a:rPr>
              <a:t>DSM|Mesh</a:t>
            </a:r>
            <a:r>
              <a:rPr lang="en-US" sz="1800" dirty="0">
                <a:cs typeface="+mn-cs"/>
              </a:rPr>
              <a:t> for height + blend multiple images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86F5B1-9518-440D-94F3-7694416CED58}"/>
              </a:ext>
            </a:extLst>
          </p:cNvPr>
          <p:cNvSpPr txBox="1"/>
          <p:nvPr/>
        </p:nvSpPr>
        <p:spPr>
          <a:xfrm>
            <a:off x="6796976" y="2072499"/>
            <a:ext cx="4554980" cy="148372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rmAutofit/>
          </a:bodyPr>
          <a:lstStyle/>
          <a:p>
            <a:pPr algn="l" eaLnBrk="0" hangingPunct="0"/>
            <a:r>
              <a:rPr lang="en-US" sz="2000" dirty="0">
                <a:ea typeface="+mn-ea"/>
                <a:cs typeface="+mn-cs"/>
              </a:rPr>
              <a:t>Advantages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of building/objects in correct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horizontal layover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for general use</a:t>
            </a:r>
          </a:p>
          <a:p>
            <a:pPr algn="l" eaLnBrk="0" hangingPunct="0"/>
            <a:endParaRPr lang="en-US" sz="2000" dirty="0"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F54FA7-A233-4483-BDE6-CD34DC171672}"/>
              </a:ext>
            </a:extLst>
          </p:cNvPr>
          <p:cNvSpPr txBox="1"/>
          <p:nvPr/>
        </p:nvSpPr>
        <p:spPr>
          <a:xfrm>
            <a:off x="6815575" y="3754425"/>
            <a:ext cx="5495442" cy="260954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rmAutofit/>
          </a:bodyPr>
          <a:lstStyle/>
          <a:p>
            <a:pPr algn="l" eaLnBrk="0" hangingPunct="0"/>
            <a:r>
              <a:rPr lang="en-US" sz="2000" dirty="0">
                <a:ea typeface="+mn-ea"/>
                <a:cs typeface="+mn-cs"/>
              </a:rPr>
              <a:t>Disadvantages</a:t>
            </a:r>
            <a:endParaRPr lang="en-US" sz="2000" dirty="0"/>
          </a:p>
          <a:p>
            <a:pPr marL="342900" indent="-342900" algn="l" eaLnBrk="0" hangingPunct="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Pixels near vertical edges sometimes blurred</a:t>
            </a:r>
          </a:p>
          <a:p>
            <a:pPr marL="342900" indent="-342900" algn="l" eaLnBrk="0" hangingPunct="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Image </a:t>
            </a:r>
            <a:r>
              <a:rPr lang="en-US" dirty="0"/>
              <a:t>clar</a:t>
            </a:r>
            <a:r>
              <a:rPr lang="en-US" dirty="0">
                <a:ea typeface="+mn-ea"/>
                <a:cs typeface="+mn-cs"/>
              </a:rPr>
              <a:t>ity typically reduced on non modelled objects (</a:t>
            </a:r>
            <a:r>
              <a:rPr lang="en-US" dirty="0" err="1">
                <a:ea typeface="+mn-ea"/>
                <a:cs typeface="+mn-cs"/>
              </a:rPr>
              <a:t>eg</a:t>
            </a:r>
            <a:r>
              <a:rPr lang="en-US" dirty="0">
                <a:ea typeface="+mn-ea"/>
                <a:cs typeface="+mn-cs"/>
              </a:rPr>
              <a:t> poles, trees)</a:t>
            </a:r>
            <a:endParaRPr lang="en-US" dirty="0"/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dirty="0"/>
              <a:t>Duplicate features/shadows on moving objects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dirty="0">
                <a:ea typeface="+mn-ea"/>
                <a:cs typeface="+mn-cs"/>
              </a:rPr>
              <a:t>Creates </a:t>
            </a:r>
            <a:r>
              <a:rPr lang="en-US" dirty="0"/>
              <a:t>issues for different analytics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dirty="0"/>
              <a:t>Not see under overhangs of buildings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8EF9CA-95FA-4BCF-876A-4DC3E7D6DCFA}"/>
              </a:ext>
            </a:extLst>
          </p:cNvPr>
          <p:cNvPicPr/>
          <p:nvPr/>
        </p:nvPicPr>
        <p:blipFill rotWithShape="1">
          <a:blip r:embed="rId3"/>
          <a:srcRect l="8668" r="2023" b="15036"/>
          <a:stretch/>
        </p:blipFill>
        <p:spPr>
          <a:xfrm>
            <a:off x="4245519" y="3853686"/>
            <a:ext cx="2243455" cy="22815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D4DAAA-7616-48EF-BB7A-1E6E154FAB53}"/>
              </a:ext>
            </a:extLst>
          </p:cNvPr>
          <p:cNvCxnSpPr>
            <a:cxnSpLocks/>
          </p:cNvCxnSpPr>
          <p:nvPr/>
        </p:nvCxnSpPr>
        <p:spPr bwMode="auto">
          <a:xfrm flipH="1">
            <a:off x="827471" y="1627115"/>
            <a:ext cx="1085852" cy="183418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0C3FA7-FA08-4722-9B9E-1CE56BEC23A7}"/>
              </a:ext>
            </a:extLst>
          </p:cNvPr>
          <p:cNvCxnSpPr>
            <a:cxnSpLocks/>
            <a:endCxn id="18" idx="18"/>
          </p:cNvCxnSpPr>
          <p:nvPr/>
        </p:nvCxnSpPr>
        <p:spPr bwMode="auto">
          <a:xfrm>
            <a:off x="1913321" y="1592279"/>
            <a:ext cx="862534" cy="190404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A924B9-E3D2-4516-AADA-19199C6CC468}"/>
              </a:ext>
            </a:extLst>
          </p:cNvPr>
          <p:cNvCxnSpPr>
            <a:cxnSpLocks/>
          </p:cNvCxnSpPr>
          <p:nvPr/>
        </p:nvCxnSpPr>
        <p:spPr bwMode="auto">
          <a:xfrm flipH="1">
            <a:off x="1415615" y="1664537"/>
            <a:ext cx="1085852" cy="1834185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A84B5E-FE6D-47C9-88F4-35526FA601B0}"/>
              </a:ext>
            </a:extLst>
          </p:cNvPr>
          <p:cNvCxnSpPr>
            <a:cxnSpLocks/>
          </p:cNvCxnSpPr>
          <p:nvPr/>
        </p:nvCxnSpPr>
        <p:spPr bwMode="auto">
          <a:xfrm>
            <a:off x="2501465" y="1664537"/>
            <a:ext cx="840921" cy="175254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5CF154B-C033-46B6-8827-C4EE8F3948D0}"/>
              </a:ext>
            </a:extLst>
          </p:cNvPr>
          <p:cNvSpPr/>
          <p:nvPr/>
        </p:nvSpPr>
        <p:spPr bwMode="auto">
          <a:xfrm>
            <a:off x="669470" y="3398347"/>
            <a:ext cx="3314700" cy="170575"/>
          </a:xfrm>
          <a:custGeom>
            <a:avLst/>
            <a:gdLst>
              <a:gd name="connsiteX0" fmla="*/ 0 w 3314700"/>
              <a:gd name="connsiteY0" fmla="*/ 146957 h 170575"/>
              <a:gd name="connsiteX1" fmla="*/ 359228 w 3314700"/>
              <a:gd name="connsiteY1" fmla="*/ 146957 h 170575"/>
              <a:gd name="connsiteX2" fmla="*/ 424543 w 3314700"/>
              <a:gd name="connsiteY2" fmla="*/ 114300 h 170575"/>
              <a:gd name="connsiteX3" fmla="*/ 571500 w 3314700"/>
              <a:gd name="connsiteY3" fmla="*/ 32657 h 170575"/>
              <a:gd name="connsiteX4" fmla="*/ 636814 w 3314700"/>
              <a:gd name="connsiteY4" fmla="*/ 48986 h 170575"/>
              <a:gd name="connsiteX5" fmla="*/ 685800 w 3314700"/>
              <a:gd name="connsiteY5" fmla="*/ 81643 h 170575"/>
              <a:gd name="connsiteX6" fmla="*/ 734785 w 3314700"/>
              <a:gd name="connsiteY6" fmla="*/ 97972 h 170575"/>
              <a:gd name="connsiteX7" fmla="*/ 881743 w 3314700"/>
              <a:gd name="connsiteY7" fmla="*/ 81643 h 170575"/>
              <a:gd name="connsiteX8" fmla="*/ 930728 w 3314700"/>
              <a:gd name="connsiteY8" fmla="*/ 48986 h 170575"/>
              <a:gd name="connsiteX9" fmla="*/ 1028700 w 3314700"/>
              <a:gd name="connsiteY9" fmla="*/ 16329 h 170575"/>
              <a:gd name="connsiteX10" fmla="*/ 1077685 w 3314700"/>
              <a:gd name="connsiteY10" fmla="*/ 0 h 170575"/>
              <a:gd name="connsiteX11" fmla="*/ 1143000 w 3314700"/>
              <a:gd name="connsiteY11" fmla="*/ 16329 h 170575"/>
              <a:gd name="connsiteX12" fmla="*/ 1240971 w 3314700"/>
              <a:gd name="connsiteY12" fmla="*/ 81643 h 170575"/>
              <a:gd name="connsiteX13" fmla="*/ 1355271 w 3314700"/>
              <a:gd name="connsiteY13" fmla="*/ 130629 h 170575"/>
              <a:gd name="connsiteX14" fmla="*/ 1534885 w 3314700"/>
              <a:gd name="connsiteY14" fmla="*/ 114300 h 170575"/>
              <a:gd name="connsiteX15" fmla="*/ 1616528 w 3314700"/>
              <a:gd name="connsiteY15" fmla="*/ 65314 h 170575"/>
              <a:gd name="connsiteX16" fmla="*/ 1714500 w 3314700"/>
              <a:gd name="connsiteY16" fmla="*/ 48986 h 170575"/>
              <a:gd name="connsiteX17" fmla="*/ 2008414 w 3314700"/>
              <a:gd name="connsiteY17" fmla="*/ 65314 h 170575"/>
              <a:gd name="connsiteX18" fmla="*/ 2106385 w 3314700"/>
              <a:gd name="connsiteY18" fmla="*/ 97972 h 170575"/>
              <a:gd name="connsiteX19" fmla="*/ 2253343 w 3314700"/>
              <a:gd name="connsiteY19" fmla="*/ 130629 h 170575"/>
              <a:gd name="connsiteX20" fmla="*/ 2563585 w 3314700"/>
              <a:gd name="connsiteY20" fmla="*/ 114300 h 170575"/>
              <a:gd name="connsiteX21" fmla="*/ 2612571 w 3314700"/>
              <a:gd name="connsiteY21" fmla="*/ 97972 h 170575"/>
              <a:gd name="connsiteX22" fmla="*/ 2677885 w 3314700"/>
              <a:gd name="connsiteY22" fmla="*/ 114300 h 170575"/>
              <a:gd name="connsiteX23" fmla="*/ 2775857 w 3314700"/>
              <a:gd name="connsiteY23" fmla="*/ 130629 h 170575"/>
              <a:gd name="connsiteX24" fmla="*/ 2824843 w 3314700"/>
              <a:gd name="connsiteY24" fmla="*/ 146957 h 170575"/>
              <a:gd name="connsiteX25" fmla="*/ 3314700 w 3314700"/>
              <a:gd name="connsiteY25" fmla="*/ 146957 h 17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14700" h="170575">
                <a:moveTo>
                  <a:pt x="0" y="146957"/>
                </a:moveTo>
                <a:cubicBezTo>
                  <a:pt x="150127" y="176983"/>
                  <a:pt x="128762" y="179881"/>
                  <a:pt x="359228" y="146957"/>
                </a:cubicBezTo>
                <a:cubicBezTo>
                  <a:pt x="383325" y="143515"/>
                  <a:pt x="403670" y="126823"/>
                  <a:pt x="424543" y="114300"/>
                </a:cubicBezTo>
                <a:cubicBezTo>
                  <a:pt x="564911" y="30080"/>
                  <a:pt x="472967" y="65502"/>
                  <a:pt x="571500" y="32657"/>
                </a:cubicBezTo>
                <a:cubicBezTo>
                  <a:pt x="593271" y="38100"/>
                  <a:pt x="616187" y="40146"/>
                  <a:pt x="636814" y="48986"/>
                </a:cubicBezTo>
                <a:cubicBezTo>
                  <a:pt x="654852" y="56717"/>
                  <a:pt x="668247" y="72867"/>
                  <a:pt x="685800" y="81643"/>
                </a:cubicBezTo>
                <a:cubicBezTo>
                  <a:pt x="701195" y="89340"/>
                  <a:pt x="718457" y="92529"/>
                  <a:pt x="734785" y="97972"/>
                </a:cubicBezTo>
                <a:cubicBezTo>
                  <a:pt x="783771" y="92529"/>
                  <a:pt x="833927" y="93597"/>
                  <a:pt x="881743" y="81643"/>
                </a:cubicBezTo>
                <a:cubicBezTo>
                  <a:pt x="900781" y="76883"/>
                  <a:pt x="912795" y="56956"/>
                  <a:pt x="930728" y="48986"/>
                </a:cubicBezTo>
                <a:cubicBezTo>
                  <a:pt x="962185" y="35005"/>
                  <a:pt x="996043" y="27215"/>
                  <a:pt x="1028700" y="16329"/>
                </a:cubicBezTo>
                <a:lnTo>
                  <a:pt x="1077685" y="0"/>
                </a:lnTo>
                <a:cubicBezTo>
                  <a:pt x="1099457" y="5443"/>
                  <a:pt x="1122927" y="6293"/>
                  <a:pt x="1143000" y="16329"/>
                </a:cubicBezTo>
                <a:cubicBezTo>
                  <a:pt x="1178105" y="33882"/>
                  <a:pt x="1205866" y="64090"/>
                  <a:pt x="1240971" y="81643"/>
                </a:cubicBezTo>
                <a:cubicBezTo>
                  <a:pt x="1321680" y="121997"/>
                  <a:pt x="1283193" y="106603"/>
                  <a:pt x="1355271" y="130629"/>
                </a:cubicBezTo>
                <a:cubicBezTo>
                  <a:pt x="1415142" y="125186"/>
                  <a:pt x="1475371" y="122802"/>
                  <a:pt x="1534885" y="114300"/>
                </a:cubicBezTo>
                <a:cubicBezTo>
                  <a:pt x="1681242" y="93392"/>
                  <a:pt x="1497672" y="109885"/>
                  <a:pt x="1616528" y="65314"/>
                </a:cubicBezTo>
                <a:cubicBezTo>
                  <a:pt x="1647528" y="53689"/>
                  <a:pt x="1681843" y="54429"/>
                  <a:pt x="1714500" y="48986"/>
                </a:cubicBezTo>
                <a:cubicBezTo>
                  <a:pt x="1812471" y="54429"/>
                  <a:pt x="1911049" y="53143"/>
                  <a:pt x="2008414" y="65314"/>
                </a:cubicBezTo>
                <a:cubicBezTo>
                  <a:pt x="2042572" y="69584"/>
                  <a:pt x="2072630" y="91221"/>
                  <a:pt x="2106385" y="97972"/>
                </a:cubicBezTo>
                <a:cubicBezTo>
                  <a:pt x="2210034" y="118701"/>
                  <a:pt x="2161103" y="107569"/>
                  <a:pt x="2253343" y="130629"/>
                </a:cubicBezTo>
                <a:cubicBezTo>
                  <a:pt x="2356757" y="125186"/>
                  <a:pt x="2460453" y="123676"/>
                  <a:pt x="2563585" y="114300"/>
                </a:cubicBezTo>
                <a:cubicBezTo>
                  <a:pt x="2580726" y="112742"/>
                  <a:pt x="2595359" y="97972"/>
                  <a:pt x="2612571" y="97972"/>
                </a:cubicBezTo>
                <a:cubicBezTo>
                  <a:pt x="2635012" y="97972"/>
                  <a:pt x="2655879" y="109899"/>
                  <a:pt x="2677885" y="114300"/>
                </a:cubicBezTo>
                <a:cubicBezTo>
                  <a:pt x="2710350" y="120793"/>
                  <a:pt x="2743538" y="123447"/>
                  <a:pt x="2775857" y="130629"/>
                </a:cubicBezTo>
                <a:cubicBezTo>
                  <a:pt x="2792659" y="134363"/>
                  <a:pt x="2807639" y="146436"/>
                  <a:pt x="2824843" y="146957"/>
                </a:cubicBezTo>
                <a:cubicBezTo>
                  <a:pt x="2988054" y="151903"/>
                  <a:pt x="3151414" y="146957"/>
                  <a:pt x="3314700" y="146957"/>
                </a:cubicBez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20E66C-8A2C-4067-9720-1D9EE382EFCC}"/>
              </a:ext>
            </a:extLst>
          </p:cNvPr>
          <p:cNvSpPr/>
          <p:nvPr/>
        </p:nvSpPr>
        <p:spPr bwMode="auto">
          <a:xfrm>
            <a:off x="2094631" y="4874302"/>
            <a:ext cx="275663" cy="369786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74DE03-ACA5-481E-A1C0-7F061903AC6D}"/>
              </a:ext>
            </a:extLst>
          </p:cNvPr>
          <p:cNvSpPr/>
          <p:nvPr/>
        </p:nvSpPr>
        <p:spPr>
          <a:xfrm>
            <a:off x="1044433" y="5981550"/>
            <a:ext cx="12057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Building</a:t>
            </a:r>
            <a:r>
              <a:rPr lang="en-US" sz="1400" b="1" dirty="0"/>
              <a:t> Roof</a:t>
            </a:r>
            <a:endParaRPr lang="en-US" sz="14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B022AD4-E7BC-4072-BC50-5E8A39338B09}"/>
              </a:ext>
            </a:extLst>
          </p:cNvPr>
          <p:cNvCxnSpPr>
            <a:cxnSpLocks/>
          </p:cNvCxnSpPr>
          <p:nvPr/>
        </p:nvCxnSpPr>
        <p:spPr bwMode="auto">
          <a:xfrm flipV="1">
            <a:off x="1748659" y="5143332"/>
            <a:ext cx="447686" cy="838218"/>
          </a:xfrm>
          <a:prstGeom prst="straightConnector1">
            <a:avLst/>
          </a:prstGeom>
          <a:noFill/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3A116F1-2320-4499-AEEA-2C0211FE1FC3}"/>
              </a:ext>
            </a:extLst>
          </p:cNvPr>
          <p:cNvSpPr/>
          <p:nvPr/>
        </p:nvSpPr>
        <p:spPr bwMode="auto">
          <a:xfrm>
            <a:off x="2370294" y="1653752"/>
            <a:ext cx="262346" cy="160409"/>
          </a:xfrm>
          <a:prstGeom prst="triangle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8736274D-E3DF-43D2-AC33-519BE2E2122E}"/>
              </a:ext>
            </a:extLst>
          </p:cNvPr>
          <p:cNvSpPr/>
          <p:nvPr/>
        </p:nvSpPr>
        <p:spPr bwMode="auto">
          <a:xfrm rot="10800000">
            <a:off x="1836249" y="1578488"/>
            <a:ext cx="174726" cy="80204"/>
          </a:xfrm>
          <a:prstGeom prst="triangl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BE3CEF31-9D7A-436C-ACFE-50ED91989C19}"/>
              </a:ext>
            </a:extLst>
          </p:cNvPr>
          <p:cNvSpPr/>
          <p:nvPr/>
        </p:nvSpPr>
        <p:spPr bwMode="auto">
          <a:xfrm rot="10800000">
            <a:off x="2415366" y="1592002"/>
            <a:ext cx="174726" cy="80204"/>
          </a:xfrm>
          <a:prstGeom prst="triangle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D4950E-0132-461B-8508-7B83802911AF}"/>
              </a:ext>
            </a:extLst>
          </p:cNvPr>
          <p:cNvSpPr/>
          <p:nvPr/>
        </p:nvSpPr>
        <p:spPr>
          <a:xfrm>
            <a:off x="148237" y="2100452"/>
            <a:ext cx="742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Profile</a:t>
            </a:r>
          </a:p>
          <a:p>
            <a:r>
              <a:rPr lang="en-US" sz="1400" b="1" dirty="0"/>
              <a:t>View</a:t>
            </a:r>
            <a:endParaRPr lang="en-US" sz="1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2615A3-C486-4060-BE79-F1403C77F4AD}"/>
              </a:ext>
            </a:extLst>
          </p:cNvPr>
          <p:cNvSpPr/>
          <p:nvPr/>
        </p:nvSpPr>
        <p:spPr>
          <a:xfrm>
            <a:off x="62892" y="4732854"/>
            <a:ext cx="671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Ortho</a:t>
            </a:r>
          </a:p>
          <a:p>
            <a:endParaRPr lang="en-US" sz="1400" dirty="0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614B5B0-3B8E-4B90-AB74-B30012D90828}"/>
              </a:ext>
            </a:extLst>
          </p:cNvPr>
          <p:cNvSpPr/>
          <p:nvPr/>
        </p:nvSpPr>
        <p:spPr bwMode="auto">
          <a:xfrm>
            <a:off x="1783130" y="1637301"/>
            <a:ext cx="262346" cy="160409"/>
          </a:xfrm>
          <a:prstGeom prst="triangl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059BACF-1260-402A-94E5-F6F82727B884}"/>
              </a:ext>
            </a:extLst>
          </p:cNvPr>
          <p:cNvCxnSpPr>
            <a:cxnSpLocks/>
          </p:cNvCxnSpPr>
          <p:nvPr/>
        </p:nvCxnSpPr>
        <p:spPr bwMode="auto">
          <a:xfrm>
            <a:off x="2078867" y="3504533"/>
            <a:ext cx="10004" cy="1575972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91249C6-28C3-4A3E-9137-1807072A77DA}"/>
              </a:ext>
            </a:extLst>
          </p:cNvPr>
          <p:cNvCxnSpPr>
            <a:cxnSpLocks/>
          </p:cNvCxnSpPr>
          <p:nvPr/>
        </p:nvCxnSpPr>
        <p:spPr bwMode="auto">
          <a:xfrm>
            <a:off x="2085734" y="2959578"/>
            <a:ext cx="284560" cy="0"/>
          </a:xfrm>
          <a:prstGeom prst="lin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CD972EE-2D7C-4205-8792-283AD034BA47}"/>
              </a:ext>
            </a:extLst>
          </p:cNvPr>
          <p:cNvSpPr/>
          <p:nvPr/>
        </p:nvSpPr>
        <p:spPr bwMode="auto">
          <a:xfrm>
            <a:off x="2083282" y="2985705"/>
            <a:ext cx="284560" cy="548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5574E7C-187B-42FB-A352-F34E598C4D14}"/>
              </a:ext>
            </a:extLst>
          </p:cNvPr>
          <p:cNvSpPr/>
          <p:nvPr/>
        </p:nvSpPr>
        <p:spPr bwMode="auto">
          <a:xfrm>
            <a:off x="1710504" y="4499670"/>
            <a:ext cx="213107" cy="277499"/>
          </a:xfrm>
          <a:custGeom>
            <a:avLst/>
            <a:gdLst>
              <a:gd name="connsiteX0" fmla="*/ 113212 w 165463"/>
              <a:gd name="connsiteY0" fmla="*/ 0 h 243840"/>
              <a:gd name="connsiteX1" fmla="*/ 17418 w 165463"/>
              <a:gd name="connsiteY1" fmla="*/ 26125 h 243840"/>
              <a:gd name="connsiteX2" fmla="*/ 0 w 165463"/>
              <a:gd name="connsiteY2" fmla="*/ 95794 h 243840"/>
              <a:gd name="connsiteX3" fmla="*/ 26126 w 165463"/>
              <a:gd name="connsiteY3" fmla="*/ 235131 h 243840"/>
              <a:gd name="connsiteX4" fmla="*/ 148046 w 165463"/>
              <a:gd name="connsiteY4" fmla="*/ 243840 h 243840"/>
              <a:gd name="connsiteX5" fmla="*/ 165463 w 165463"/>
              <a:gd name="connsiteY5" fmla="*/ 191588 h 243840"/>
              <a:gd name="connsiteX6" fmla="*/ 139338 w 165463"/>
              <a:gd name="connsiteY6" fmla="*/ 78377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3" h="243840">
                <a:moveTo>
                  <a:pt x="113212" y="0"/>
                </a:moveTo>
                <a:lnTo>
                  <a:pt x="17418" y="26125"/>
                </a:lnTo>
                <a:lnTo>
                  <a:pt x="0" y="95794"/>
                </a:lnTo>
                <a:lnTo>
                  <a:pt x="26126" y="235131"/>
                </a:lnTo>
                <a:lnTo>
                  <a:pt x="148046" y="243840"/>
                </a:lnTo>
                <a:lnTo>
                  <a:pt x="165463" y="191588"/>
                </a:lnTo>
                <a:lnTo>
                  <a:pt x="139338" y="78377"/>
                </a:lnTo>
              </a:path>
            </a:pathLst>
          </a:custGeom>
          <a:gradFill flip="none" rotWithShape="1">
            <a:gsLst>
              <a:gs pos="33000">
                <a:schemeClr val="accent3"/>
              </a:gs>
              <a:gs pos="99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023AEC6-80D5-4610-AC34-818831FC9E48}"/>
              </a:ext>
            </a:extLst>
          </p:cNvPr>
          <p:cNvSpPr/>
          <p:nvPr/>
        </p:nvSpPr>
        <p:spPr bwMode="auto">
          <a:xfrm>
            <a:off x="1531566" y="5170816"/>
            <a:ext cx="535699" cy="428291"/>
          </a:xfrm>
          <a:custGeom>
            <a:avLst/>
            <a:gdLst>
              <a:gd name="connsiteX0" fmla="*/ 113212 w 348343"/>
              <a:gd name="connsiteY0" fmla="*/ 34834 h 627017"/>
              <a:gd name="connsiteX1" fmla="*/ 0 w 348343"/>
              <a:gd name="connsiteY1" fmla="*/ 165462 h 627017"/>
              <a:gd name="connsiteX2" fmla="*/ 0 w 348343"/>
              <a:gd name="connsiteY2" fmla="*/ 287382 h 627017"/>
              <a:gd name="connsiteX3" fmla="*/ 95795 w 348343"/>
              <a:gd name="connsiteY3" fmla="*/ 409302 h 627017"/>
              <a:gd name="connsiteX4" fmla="*/ 69669 w 348343"/>
              <a:gd name="connsiteY4" fmla="*/ 522514 h 627017"/>
              <a:gd name="connsiteX5" fmla="*/ 104503 w 348343"/>
              <a:gd name="connsiteY5" fmla="*/ 627017 h 627017"/>
              <a:gd name="connsiteX6" fmla="*/ 174172 w 348343"/>
              <a:gd name="connsiteY6" fmla="*/ 548640 h 627017"/>
              <a:gd name="connsiteX7" fmla="*/ 200298 w 348343"/>
              <a:gd name="connsiteY7" fmla="*/ 426720 h 627017"/>
              <a:gd name="connsiteX8" fmla="*/ 165463 w 348343"/>
              <a:gd name="connsiteY8" fmla="*/ 357051 h 627017"/>
              <a:gd name="connsiteX9" fmla="*/ 156755 w 348343"/>
              <a:gd name="connsiteY9" fmla="*/ 330925 h 627017"/>
              <a:gd name="connsiteX10" fmla="*/ 148046 w 348343"/>
              <a:gd name="connsiteY10" fmla="*/ 313508 h 627017"/>
              <a:gd name="connsiteX11" fmla="*/ 148046 w 348343"/>
              <a:gd name="connsiteY11" fmla="*/ 313508 h 627017"/>
              <a:gd name="connsiteX12" fmla="*/ 191589 w 348343"/>
              <a:gd name="connsiteY12" fmla="*/ 200297 h 627017"/>
              <a:gd name="connsiteX13" fmla="*/ 322218 w 348343"/>
              <a:gd name="connsiteY13" fmla="*/ 200297 h 627017"/>
              <a:gd name="connsiteX14" fmla="*/ 348343 w 348343"/>
              <a:gd name="connsiteY14" fmla="*/ 60960 h 627017"/>
              <a:gd name="connsiteX15" fmla="*/ 191589 w 348343"/>
              <a:gd name="connsiteY15" fmla="*/ 0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43" h="627017">
                <a:moveTo>
                  <a:pt x="113212" y="34834"/>
                </a:moveTo>
                <a:lnTo>
                  <a:pt x="0" y="165462"/>
                </a:lnTo>
                <a:lnTo>
                  <a:pt x="0" y="287382"/>
                </a:lnTo>
                <a:lnTo>
                  <a:pt x="95795" y="409302"/>
                </a:lnTo>
                <a:lnTo>
                  <a:pt x="69669" y="522514"/>
                </a:lnTo>
                <a:lnTo>
                  <a:pt x="104503" y="627017"/>
                </a:lnTo>
                <a:lnTo>
                  <a:pt x="174172" y="548640"/>
                </a:lnTo>
                <a:lnTo>
                  <a:pt x="200298" y="426720"/>
                </a:lnTo>
                <a:cubicBezTo>
                  <a:pt x="188686" y="403497"/>
                  <a:pt x="176207" y="380688"/>
                  <a:pt x="165463" y="357051"/>
                </a:cubicBezTo>
                <a:cubicBezTo>
                  <a:pt x="161664" y="348694"/>
                  <a:pt x="160164" y="339448"/>
                  <a:pt x="156755" y="330925"/>
                </a:cubicBezTo>
                <a:cubicBezTo>
                  <a:pt x="154344" y="324898"/>
                  <a:pt x="150949" y="319314"/>
                  <a:pt x="148046" y="313508"/>
                </a:cubicBezTo>
                <a:lnTo>
                  <a:pt x="148046" y="313508"/>
                </a:lnTo>
                <a:lnTo>
                  <a:pt x="191589" y="200297"/>
                </a:lnTo>
                <a:lnTo>
                  <a:pt x="322218" y="200297"/>
                </a:lnTo>
                <a:lnTo>
                  <a:pt x="348343" y="60960"/>
                </a:lnTo>
                <a:lnTo>
                  <a:pt x="191589" y="0"/>
                </a:lnTo>
              </a:path>
            </a:pathLst>
          </a:custGeom>
          <a:gradFill flip="none" rotWithShape="1">
            <a:gsLst>
              <a:gs pos="33000">
                <a:schemeClr val="accent3"/>
              </a:gs>
              <a:gs pos="99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8E552A8-F88C-4529-81A4-47C61A6CCBCD}"/>
              </a:ext>
            </a:extLst>
          </p:cNvPr>
          <p:cNvSpPr/>
          <p:nvPr/>
        </p:nvSpPr>
        <p:spPr bwMode="auto">
          <a:xfrm>
            <a:off x="2271134" y="5339948"/>
            <a:ext cx="361506" cy="207147"/>
          </a:xfrm>
          <a:custGeom>
            <a:avLst/>
            <a:gdLst>
              <a:gd name="connsiteX0" fmla="*/ 235132 w 540739"/>
              <a:gd name="connsiteY0" fmla="*/ 26126 h 330926"/>
              <a:gd name="connsiteX1" fmla="*/ 0 w 540739"/>
              <a:gd name="connsiteY1" fmla="*/ 156754 h 330926"/>
              <a:gd name="connsiteX2" fmla="*/ 165463 w 540739"/>
              <a:gd name="connsiteY2" fmla="*/ 330926 h 330926"/>
              <a:gd name="connsiteX3" fmla="*/ 269966 w 540739"/>
              <a:gd name="connsiteY3" fmla="*/ 252549 h 330926"/>
              <a:gd name="connsiteX4" fmla="*/ 365760 w 540739"/>
              <a:gd name="connsiteY4" fmla="*/ 209006 h 330926"/>
              <a:gd name="connsiteX5" fmla="*/ 400594 w 540739"/>
              <a:gd name="connsiteY5" fmla="*/ 287383 h 330926"/>
              <a:gd name="connsiteX6" fmla="*/ 400594 w 540739"/>
              <a:gd name="connsiteY6" fmla="*/ 287383 h 330926"/>
              <a:gd name="connsiteX7" fmla="*/ 531223 w 540739"/>
              <a:gd name="connsiteY7" fmla="*/ 304800 h 330926"/>
              <a:gd name="connsiteX8" fmla="*/ 539932 w 540739"/>
              <a:gd name="connsiteY8" fmla="*/ 235131 h 330926"/>
              <a:gd name="connsiteX9" fmla="*/ 513806 w 540739"/>
              <a:gd name="connsiteY9" fmla="*/ 95794 h 330926"/>
              <a:gd name="connsiteX10" fmla="*/ 496389 w 540739"/>
              <a:gd name="connsiteY10" fmla="*/ 95794 h 330926"/>
              <a:gd name="connsiteX11" fmla="*/ 496389 w 540739"/>
              <a:gd name="connsiteY11" fmla="*/ 95794 h 330926"/>
              <a:gd name="connsiteX12" fmla="*/ 418012 w 540739"/>
              <a:gd name="connsiteY12" fmla="*/ 34834 h 330926"/>
              <a:gd name="connsiteX13" fmla="*/ 365760 w 540739"/>
              <a:gd name="connsiteY13" fmla="*/ 0 h 330926"/>
              <a:gd name="connsiteX14" fmla="*/ 235132 w 540739"/>
              <a:gd name="connsiteY14" fmla="*/ 26126 h 33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0739" h="330926">
                <a:moveTo>
                  <a:pt x="235132" y="26126"/>
                </a:moveTo>
                <a:lnTo>
                  <a:pt x="0" y="156754"/>
                </a:lnTo>
                <a:lnTo>
                  <a:pt x="165463" y="330926"/>
                </a:lnTo>
                <a:lnTo>
                  <a:pt x="269966" y="252549"/>
                </a:lnTo>
                <a:lnTo>
                  <a:pt x="365760" y="209006"/>
                </a:lnTo>
                <a:cubicBezTo>
                  <a:pt x="393327" y="282518"/>
                  <a:pt x="374349" y="261135"/>
                  <a:pt x="400594" y="287383"/>
                </a:cubicBezTo>
                <a:lnTo>
                  <a:pt x="400594" y="287383"/>
                </a:lnTo>
                <a:lnTo>
                  <a:pt x="531223" y="304800"/>
                </a:lnTo>
                <a:lnTo>
                  <a:pt x="539932" y="235131"/>
                </a:lnTo>
                <a:cubicBezTo>
                  <a:pt x="538925" y="222042"/>
                  <a:pt x="549865" y="122839"/>
                  <a:pt x="513806" y="95794"/>
                </a:cubicBezTo>
                <a:cubicBezTo>
                  <a:pt x="509161" y="92311"/>
                  <a:pt x="502195" y="95794"/>
                  <a:pt x="496389" y="95794"/>
                </a:cubicBezTo>
                <a:lnTo>
                  <a:pt x="496389" y="95794"/>
                </a:lnTo>
                <a:lnTo>
                  <a:pt x="418012" y="34834"/>
                </a:lnTo>
                <a:lnTo>
                  <a:pt x="365760" y="0"/>
                </a:lnTo>
                <a:lnTo>
                  <a:pt x="235132" y="2612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  <a:alpha val="54000"/>
                </a:schemeClr>
              </a:gs>
              <a:gs pos="32000">
                <a:schemeClr val="accent1">
                  <a:lumMod val="89000"/>
                </a:schemeClr>
              </a:gs>
              <a:gs pos="0">
                <a:schemeClr val="accent1">
                  <a:lumMod val="75000"/>
                </a:schemeClr>
              </a:gs>
              <a:gs pos="93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D2D8EF8-6767-48FE-971F-D05DCADCE61C}"/>
              </a:ext>
            </a:extLst>
          </p:cNvPr>
          <p:cNvSpPr/>
          <p:nvPr/>
        </p:nvSpPr>
        <p:spPr bwMode="auto">
          <a:xfrm>
            <a:off x="2240681" y="4433242"/>
            <a:ext cx="315284" cy="261073"/>
          </a:xfrm>
          <a:custGeom>
            <a:avLst/>
            <a:gdLst>
              <a:gd name="connsiteX0" fmla="*/ 78378 w 566058"/>
              <a:gd name="connsiteY0" fmla="*/ 60960 h 513806"/>
              <a:gd name="connsiteX1" fmla="*/ 0 w 566058"/>
              <a:gd name="connsiteY1" fmla="*/ 322217 h 513806"/>
              <a:gd name="connsiteX2" fmla="*/ 69669 w 566058"/>
              <a:gd name="connsiteY2" fmla="*/ 409303 h 513806"/>
              <a:gd name="connsiteX3" fmla="*/ 165463 w 566058"/>
              <a:gd name="connsiteY3" fmla="*/ 496388 h 513806"/>
              <a:gd name="connsiteX4" fmla="*/ 200298 w 566058"/>
              <a:gd name="connsiteY4" fmla="*/ 513806 h 513806"/>
              <a:gd name="connsiteX5" fmla="*/ 261258 w 566058"/>
              <a:gd name="connsiteY5" fmla="*/ 505097 h 513806"/>
              <a:gd name="connsiteX6" fmla="*/ 348343 w 566058"/>
              <a:gd name="connsiteY6" fmla="*/ 470263 h 513806"/>
              <a:gd name="connsiteX7" fmla="*/ 365760 w 566058"/>
              <a:gd name="connsiteY7" fmla="*/ 435428 h 513806"/>
              <a:gd name="connsiteX8" fmla="*/ 365760 w 566058"/>
              <a:gd name="connsiteY8" fmla="*/ 339634 h 513806"/>
              <a:gd name="connsiteX9" fmla="*/ 365760 w 566058"/>
              <a:gd name="connsiteY9" fmla="*/ 287383 h 513806"/>
              <a:gd name="connsiteX10" fmla="*/ 531223 w 566058"/>
              <a:gd name="connsiteY10" fmla="*/ 357051 h 513806"/>
              <a:gd name="connsiteX11" fmla="*/ 566058 w 566058"/>
              <a:gd name="connsiteY11" fmla="*/ 296091 h 513806"/>
              <a:gd name="connsiteX12" fmla="*/ 557349 w 566058"/>
              <a:gd name="connsiteY12" fmla="*/ 156754 h 513806"/>
              <a:gd name="connsiteX13" fmla="*/ 539932 w 566058"/>
              <a:gd name="connsiteY13" fmla="*/ 95794 h 513806"/>
              <a:gd name="connsiteX14" fmla="*/ 505098 w 566058"/>
              <a:gd name="connsiteY14" fmla="*/ 8708 h 513806"/>
              <a:gd name="connsiteX15" fmla="*/ 391886 w 566058"/>
              <a:gd name="connsiteY15" fmla="*/ 104503 h 513806"/>
              <a:gd name="connsiteX16" fmla="*/ 296092 w 566058"/>
              <a:gd name="connsiteY16" fmla="*/ 26126 h 513806"/>
              <a:gd name="connsiteX17" fmla="*/ 235132 w 566058"/>
              <a:gd name="connsiteY17" fmla="*/ 0 h 513806"/>
              <a:gd name="connsiteX18" fmla="*/ 130629 w 566058"/>
              <a:gd name="connsiteY18" fmla="*/ 60960 h 51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6058" h="513806">
                <a:moveTo>
                  <a:pt x="78378" y="60960"/>
                </a:moveTo>
                <a:lnTo>
                  <a:pt x="0" y="322217"/>
                </a:lnTo>
                <a:lnTo>
                  <a:pt x="69669" y="409303"/>
                </a:lnTo>
                <a:lnTo>
                  <a:pt x="165463" y="496388"/>
                </a:lnTo>
                <a:lnTo>
                  <a:pt x="200298" y="513806"/>
                </a:lnTo>
                <a:lnTo>
                  <a:pt x="261258" y="505097"/>
                </a:lnTo>
                <a:cubicBezTo>
                  <a:pt x="337004" y="476692"/>
                  <a:pt x="308742" y="490062"/>
                  <a:pt x="348343" y="470263"/>
                </a:cubicBezTo>
                <a:lnTo>
                  <a:pt x="365760" y="435428"/>
                </a:lnTo>
                <a:lnTo>
                  <a:pt x="365760" y="339634"/>
                </a:lnTo>
                <a:lnTo>
                  <a:pt x="365760" y="287383"/>
                </a:lnTo>
                <a:lnTo>
                  <a:pt x="531223" y="357051"/>
                </a:lnTo>
                <a:lnTo>
                  <a:pt x="566058" y="296091"/>
                </a:lnTo>
                <a:cubicBezTo>
                  <a:pt x="556035" y="185842"/>
                  <a:pt x="557349" y="232360"/>
                  <a:pt x="557349" y="156754"/>
                </a:cubicBezTo>
                <a:lnTo>
                  <a:pt x="539932" y="95794"/>
                </a:lnTo>
                <a:lnTo>
                  <a:pt x="505098" y="8708"/>
                </a:lnTo>
                <a:lnTo>
                  <a:pt x="391886" y="104503"/>
                </a:lnTo>
                <a:lnTo>
                  <a:pt x="296092" y="26126"/>
                </a:lnTo>
                <a:lnTo>
                  <a:pt x="235132" y="0"/>
                </a:lnTo>
                <a:lnTo>
                  <a:pt x="130629" y="60960"/>
                </a:lnTo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  <a:alpha val="54000"/>
                </a:schemeClr>
              </a:gs>
              <a:gs pos="32000">
                <a:schemeClr val="accent1">
                  <a:lumMod val="89000"/>
                </a:schemeClr>
              </a:gs>
              <a:gs pos="0">
                <a:schemeClr val="accent1">
                  <a:lumMod val="75000"/>
                </a:schemeClr>
              </a:gs>
              <a:gs pos="93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24C8A0E-90E1-4EA9-AEAE-91D9BEA16C31}"/>
              </a:ext>
            </a:extLst>
          </p:cNvPr>
          <p:cNvSpPr/>
          <p:nvPr/>
        </p:nvSpPr>
        <p:spPr bwMode="auto">
          <a:xfrm>
            <a:off x="2375417" y="4652370"/>
            <a:ext cx="244495" cy="207146"/>
          </a:xfrm>
          <a:custGeom>
            <a:avLst/>
            <a:gdLst>
              <a:gd name="connsiteX0" fmla="*/ 26126 w 330926"/>
              <a:gd name="connsiteY0" fmla="*/ 235131 h 452845"/>
              <a:gd name="connsiteX1" fmla="*/ 0 w 330926"/>
              <a:gd name="connsiteY1" fmla="*/ 339634 h 452845"/>
              <a:gd name="connsiteX2" fmla="*/ 34834 w 330926"/>
              <a:gd name="connsiteY2" fmla="*/ 391885 h 452845"/>
              <a:gd name="connsiteX3" fmla="*/ 304800 w 330926"/>
              <a:gd name="connsiteY3" fmla="*/ 452845 h 452845"/>
              <a:gd name="connsiteX4" fmla="*/ 330926 w 330926"/>
              <a:gd name="connsiteY4" fmla="*/ 391885 h 452845"/>
              <a:gd name="connsiteX5" fmla="*/ 330926 w 330926"/>
              <a:gd name="connsiteY5" fmla="*/ 209005 h 452845"/>
              <a:gd name="connsiteX6" fmla="*/ 313509 w 330926"/>
              <a:gd name="connsiteY6" fmla="*/ 121920 h 452845"/>
              <a:gd name="connsiteX7" fmla="*/ 313509 w 330926"/>
              <a:gd name="connsiteY7" fmla="*/ 34834 h 452845"/>
              <a:gd name="connsiteX8" fmla="*/ 296092 w 330926"/>
              <a:gd name="connsiteY8" fmla="*/ 0 h 452845"/>
              <a:gd name="connsiteX9" fmla="*/ 235132 w 330926"/>
              <a:gd name="connsiteY9" fmla="*/ 43543 h 452845"/>
              <a:gd name="connsiteX10" fmla="*/ 226423 w 330926"/>
              <a:gd name="connsiteY10" fmla="*/ 139337 h 452845"/>
              <a:gd name="connsiteX11" fmla="*/ 226423 w 330926"/>
              <a:gd name="connsiteY11" fmla="*/ 139337 h 452845"/>
              <a:gd name="connsiteX12" fmla="*/ 191589 w 330926"/>
              <a:gd name="connsiteY12" fmla="*/ 209005 h 452845"/>
              <a:gd name="connsiteX13" fmla="*/ 87086 w 330926"/>
              <a:gd name="connsiteY13" fmla="*/ 156754 h 452845"/>
              <a:gd name="connsiteX14" fmla="*/ 69669 w 330926"/>
              <a:gd name="connsiteY14" fmla="*/ 139337 h 452845"/>
              <a:gd name="connsiteX15" fmla="*/ 43543 w 330926"/>
              <a:gd name="connsiteY15" fmla="*/ 121920 h 452845"/>
              <a:gd name="connsiteX16" fmla="*/ 26126 w 330926"/>
              <a:gd name="connsiteY16" fmla="*/ 235131 h 4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926" h="452845">
                <a:moveTo>
                  <a:pt x="26126" y="235131"/>
                </a:moveTo>
                <a:lnTo>
                  <a:pt x="0" y="339634"/>
                </a:lnTo>
                <a:lnTo>
                  <a:pt x="34834" y="391885"/>
                </a:lnTo>
                <a:lnTo>
                  <a:pt x="304800" y="452845"/>
                </a:lnTo>
                <a:lnTo>
                  <a:pt x="330926" y="391885"/>
                </a:lnTo>
                <a:lnTo>
                  <a:pt x="330926" y="209005"/>
                </a:lnTo>
                <a:lnTo>
                  <a:pt x="313509" y="121920"/>
                </a:lnTo>
                <a:lnTo>
                  <a:pt x="313509" y="34834"/>
                </a:lnTo>
                <a:lnTo>
                  <a:pt x="296092" y="0"/>
                </a:lnTo>
                <a:cubicBezTo>
                  <a:pt x="275772" y="14514"/>
                  <a:pt x="246300" y="21208"/>
                  <a:pt x="235132" y="43543"/>
                </a:cubicBezTo>
                <a:cubicBezTo>
                  <a:pt x="220793" y="72221"/>
                  <a:pt x="226423" y="139337"/>
                  <a:pt x="226423" y="139337"/>
                </a:cubicBezTo>
                <a:lnTo>
                  <a:pt x="226423" y="139337"/>
                </a:lnTo>
                <a:lnTo>
                  <a:pt x="191589" y="209005"/>
                </a:lnTo>
                <a:cubicBezTo>
                  <a:pt x="154779" y="192645"/>
                  <a:pt x="118282" y="181710"/>
                  <a:pt x="87086" y="156754"/>
                </a:cubicBezTo>
                <a:cubicBezTo>
                  <a:pt x="80675" y="151625"/>
                  <a:pt x="75475" y="145143"/>
                  <a:pt x="69669" y="139337"/>
                </a:cubicBezTo>
                <a:lnTo>
                  <a:pt x="43543" y="121920"/>
                </a:lnTo>
                <a:lnTo>
                  <a:pt x="26126" y="23513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  <a:alpha val="54000"/>
                </a:schemeClr>
              </a:gs>
              <a:gs pos="32000">
                <a:schemeClr val="accent1">
                  <a:lumMod val="89000"/>
                </a:schemeClr>
              </a:gs>
              <a:gs pos="0">
                <a:schemeClr val="accent1">
                  <a:lumMod val="75000"/>
                </a:schemeClr>
              </a:gs>
              <a:gs pos="93000">
                <a:schemeClr val="accent3"/>
              </a:gs>
            </a:gsLst>
            <a:path path="circle">
              <a:fillToRect l="50000" t="50000" r="50000" b="50000"/>
            </a:path>
            <a:tileRect/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33627E-783A-4FFD-9D78-C7EE5A598B72}"/>
              </a:ext>
            </a:extLst>
          </p:cNvPr>
          <p:cNvCxnSpPr>
            <a:cxnSpLocks/>
          </p:cNvCxnSpPr>
          <p:nvPr/>
        </p:nvCxnSpPr>
        <p:spPr bwMode="auto">
          <a:xfrm>
            <a:off x="2078508" y="2985705"/>
            <a:ext cx="284560" cy="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62234C-0AF3-480A-A2BC-DE3B8B4781F8}"/>
              </a:ext>
            </a:extLst>
          </p:cNvPr>
          <p:cNvCxnSpPr>
            <a:cxnSpLocks/>
          </p:cNvCxnSpPr>
          <p:nvPr/>
        </p:nvCxnSpPr>
        <p:spPr bwMode="auto">
          <a:xfrm>
            <a:off x="2353064" y="3498722"/>
            <a:ext cx="10004" cy="1575972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06D6D1D-9B4B-4D9A-ADF6-570AB0737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667" y="1636322"/>
            <a:ext cx="2325168" cy="164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5183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33C41DD-369B-460A-8781-D45A6D12909A}"/>
              </a:ext>
            </a:extLst>
          </p:cNvPr>
          <p:cNvSpPr/>
          <p:nvPr/>
        </p:nvSpPr>
        <p:spPr bwMode="auto">
          <a:xfrm>
            <a:off x="1373276" y="5317856"/>
            <a:ext cx="1999808" cy="1478674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E57B20-495B-47E7-8774-97B50E40ECA9}"/>
              </a:ext>
            </a:extLst>
          </p:cNvPr>
          <p:cNvSpPr/>
          <p:nvPr/>
        </p:nvSpPr>
        <p:spPr bwMode="auto">
          <a:xfrm>
            <a:off x="759279" y="3422467"/>
            <a:ext cx="1926771" cy="146304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C8907F-754B-49CA-827B-2928AB4784F5}"/>
              </a:ext>
            </a:extLst>
          </p:cNvPr>
          <p:cNvSpPr/>
          <p:nvPr/>
        </p:nvSpPr>
        <p:spPr bwMode="auto">
          <a:xfrm>
            <a:off x="1187582" y="3422467"/>
            <a:ext cx="2185502" cy="1478674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044BC-A294-4E68-A58E-F779DC02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682625"/>
            <a:ext cx="10826496" cy="369332"/>
          </a:xfrm>
        </p:spPr>
        <p:txBody>
          <a:bodyPr/>
          <a:lstStyle/>
          <a:p>
            <a:r>
              <a:rPr lang="en-US" dirty="0"/>
              <a:t>Dynamic </a:t>
            </a:r>
            <a:r>
              <a:rPr lang="en-US" dirty="0" err="1"/>
              <a:t>Orthomosaic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42570D-980E-408A-B05E-612C05E5380A}"/>
              </a:ext>
            </a:extLst>
          </p:cNvPr>
          <p:cNvCxnSpPr>
            <a:cxnSpLocks/>
          </p:cNvCxnSpPr>
          <p:nvPr/>
        </p:nvCxnSpPr>
        <p:spPr bwMode="auto">
          <a:xfrm flipH="1">
            <a:off x="827471" y="1308333"/>
            <a:ext cx="1085852" cy="183418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40408B-3A9E-4163-B7C2-B73B83E365AA}"/>
              </a:ext>
            </a:extLst>
          </p:cNvPr>
          <p:cNvCxnSpPr>
            <a:cxnSpLocks/>
            <a:endCxn id="30" idx="18"/>
          </p:cNvCxnSpPr>
          <p:nvPr/>
        </p:nvCxnSpPr>
        <p:spPr bwMode="auto">
          <a:xfrm>
            <a:off x="1913321" y="1273497"/>
            <a:ext cx="862534" cy="190404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CDA613-7B2B-40BC-9F99-E4562A3FD05D}"/>
              </a:ext>
            </a:extLst>
          </p:cNvPr>
          <p:cNvCxnSpPr>
            <a:cxnSpLocks/>
          </p:cNvCxnSpPr>
          <p:nvPr/>
        </p:nvCxnSpPr>
        <p:spPr bwMode="auto">
          <a:xfrm flipH="1">
            <a:off x="1415615" y="1345755"/>
            <a:ext cx="1085852" cy="1834185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93696D-7779-4892-9CD5-D8D1C2426FD4}"/>
              </a:ext>
            </a:extLst>
          </p:cNvPr>
          <p:cNvCxnSpPr>
            <a:cxnSpLocks/>
          </p:cNvCxnSpPr>
          <p:nvPr/>
        </p:nvCxnSpPr>
        <p:spPr bwMode="auto">
          <a:xfrm>
            <a:off x="2501465" y="1345755"/>
            <a:ext cx="840921" cy="175254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44B3F89-B650-4C9C-BDF3-21DB1B1EA156}"/>
              </a:ext>
            </a:extLst>
          </p:cNvPr>
          <p:cNvSpPr/>
          <p:nvPr/>
        </p:nvSpPr>
        <p:spPr bwMode="auto">
          <a:xfrm>
            <a:off x="2077213" y="2659140"/>
            <a:ext cx="284560" cy="548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263681-867E-4FD2-8289-7AF13DC35E4F}"/>
              </a:ext>
            </a:extLst>
          </p:cNvPr>
          <p:cNvSpPr/>
          <p:nvPr/>
        </p:nvSpPr>
        <p:spPr bwMode="auto">
          <a:xfrm>
            <a:off x="1880521" y="3971887"/>
            <a:ext cx="491256" cy="3768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FEEFBFE-EACE-4B43-9A6E-9B10AF9770C1}"/>
              </a:ext>
            </a:extLst>
          </p:cNvPr>
          <p:cNvSpPr/>
          <p:nvPr/>
        </p:nvSpPr>
        <p:spPr bwMode="auto">
          <a:xfrm>
            <a:off x="669470" y="3079565"/>
            <a:ext cx="3314700" cy="170575"/>
          </a:xfrm>
          <a:custGeom>
            <a:avLst/>
            <a:gdLst>
              <a:gd name="connsiteX0" fmla="*/ 0 w 3314700"/>
              <a:gd name="connsiteY0" fmla="*/ 146957 h 170575"/>
              <a:gd name="connsiteX1" fmla="*/ 359228 w 3314700"/>
              <a:gd name="connsiteY1" fmla="*/ 146957 h 170575"/>
              <a:gd name="connsiteX2" fmla="*/ 424543 w 3314700"/>
              <a:gd name="connsiteY2" fmla="*/ 114300 h 170575"/>
              <a:gd name="connsiteX3" fmla="*/ 571500 w 3314700"/>
              <a:gd name="connsiteY3" fmla="*/ 32657 h 170575"/>
              <a:gd name="connsiteX4" fmla="*/ 636814 w 3314700"/>
              <a:gd name="connsiteY4" fmla="*/ 48986 h 170575"/>
              <a:gd name="connsiteX5" fmla="*/ 685800 w 3314700"/>
              <a:gd name="connsiteY5" fmla="*/ 81643 h 170575"/>
              <a:gd name="connsiteX6" fmla="*/ 734785 w 3314700"/>
              <a:gd name="connsiteY6" fmla="*/ 97972 h 170575"/>
              <a:gd name="connsiteX7" fmla="*/ 881743 w 3314700"/>
              <a:gd name="connsiteY7" fmla="*/ 81643 h 170575"/>
              <a:gd name="connsiteX8" fmla="*/ 930728 w 3314700"/>
              <a:gd name="connsiteY8" fmla="*/ 48986 h 170575"/>
              <a:gd name="connsiteX9" fmla="*/ 1028700 w 3314700"/>
              <a:gd name="connsiteY9" fmla="*/ 16329 h 170575"/>
              <a:gd name="connsiteX10" fmla="*/ 1077685 w 3314700"/>
              <a:gd name="connsiteY10" fmla="*/ 0 h 170575"/>
              <a:gd name="connsiteX11" fmla="*/ 1143000 w 3314700"/>
              <a:gd name="connsiteY11" fmla="*/ 16329 h 170575"/>
              <a:gd name="connsiteX12" fmla="*/ 1240971 w 3314700"/>
              <a:gd name="connsiteY12" fmla="*/ 81643 h 170575"/>
              <a:gd name="connsiteX13" fmla="*/ 1355271 w 3314700"/>
              <a:gd name="connsiteY13" fmla="*/ 130629 h 170575"/>
              <a:gd name="connsiteX14" fmla="*/ 1534885 w 3314700"/>
              <a:gd name="connsiteY14" fmla="*/ 114300 h 170575"/>
              <a:gd name="connsiteX15" fmla="*/ 1616528 w 3314700"/>
              <a:gd name="connsiteY15" fmla="*/ 65314 h 170575"/>
              <a:gd name="connsiteX16" fmla="*/ 1714500 w 3314700"/>
              <a:gd name="connsiteY16" fmla="*/ 48986 h 170575"/>
              <a:gd name="connsiteX17" fmla="*/ 2008414 w 3314700"/>
              <a:gd name="connsiteY17" fmla="*/ 65314 h 170575"/>
              <a:gd name="connsiteX18" fmla="*/ 2106385 w 3314700"/>
              <a:gd name="connsiteY18" fmla="*/ 97972 h 170575"/>
              <a:gd name="connsiteX19" fmla="*/ 2253343 w 3314700"/>
              <a:gd name="connsiteY19" fmla="*/ 130629 h 170575"/>
              <a:gd name="connsiteX20" fmla="*/ 2563585 w 3314700"/>
              <a:gd name="connsiteY20" fmla="*/ 114300 h 170575"/>
              <a:gd name="connsiteX21" fmla="*/ 2612571 w 3314700"/>
              <a:gd name="connsiteY21" fmla="*/ 97972 h 170575"/>
              <a:gd name="connsiteX22" fmla="*/ 2677885 w 3314700"/>
              <a:gd name="connsiteY22" fmla="*/ 114300 h 170575"/>
              <a:gd name="connsiteX23" fmla="*/ 2775857 w 3314700"/>
              <a:gd name="connsiteY23" fmla="*/ 130629 h 170575"/>
              <a:gd name="connsiteX24" fmla="*/ 2824843 w 3314700"/>
              <a:gd name="connsiteY24" fmla="*/ 146957 h 170575"/>
              <a:gd name="connsiteX25" fmla="*/ 3314700 w 3314700"/>
              <a:gd name="connsiteY25" fmla="*/ 146957 h 17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14700" h="170575">
                <a:moveTo>
                  <a:pt x="0" y="146957"/>
                </a:moveTo>
                <a:cubicBezTo>
                  <a:pt x="150127" y="176983"/>
                  <a:pt x="128762" y="179881"/>
                  <a:pt x="359228" y="146957"/>
                </a:cubicBezTo>
                <a:cubicBezTo>
                  <a:pt x="383325" y="143515"/>
                  <a:pt x="403670" y="126823"/>
                  <a:pt x="424543" y="114300"/>
                </a:cubicBezTo>
                <a:cubicBezTo>
                  <a:pt x="564911" y="30080"/>
                  <a:pt x="472967" y="65502"/>
                  <a:pt x="571500" y="32657"/>
                </a:cubicBezTo>
                <a:cubicBezTo>
                  <a:pt x="593271" y="38100"/>
                  <a:pt x="616187" y="40146"/>
                  <a:pt x="636814" y="48986"/>
                </a:cubicBezTo>
                <a:cubicBezTo>
                  <a:pt x="654852" y="56717"/>
                  <a:pt x="668247" y="72867"/>
                  <a:pt x="685800" y="81643"/>
                </a:cubicBezTo>
                <a:cubicBezTo>
                  <a:pt x="701195" y="89340"/>
                  <a:pt x="718457" y="92529"/>
                  <a:pt x="734785" y="97972"/>
                </a:cubicBezTo>
                <a:cubicBezTo>
                  <a:pt x="783771" y="92529"/>
                  <a:pt x="833927" y="93597"/>
                  <a:pt x="881743" y="81643"/>
                </a:cubicBezTo>
                <a:cubicBezTo>
                  <a:pt x="900781" y="76883"/>
                  <a:pt x="912795" y="56956"/>
                  <a:pt x="930728" y="48986"/>
                </a:cubicBezTo>
                <a:cubicBezTo>
                  <a:pt x="962185" y="35005"/>
                  <a:pt x="996043" y="27215"/>
                  <a:pt x="1028700" y="16329"/>
                </a:cubicBezTo>
                <a:lnTo>
                  <a:pt x="1077685" y="0"/>
                </a:lnTo>
                <a:cubicBezTo>
                  <a:pt x="1099457" y="5443"/>
                  <a:pt x="1122927" y="6293"/>
                  <a:pt x="1143000" y="16329"/>
                </a:cubicBezTo>
                <a:cubicBezTo>
                  <a:pt x="1178105" y="33882"/>
                  <a:pt x="1205866" y="64090"/>
                  <a:pt x="1240971" y="81643"/>
                </a:cubicBezTo>
                <a:cubicBezTo>
                  <a:pt x="1321680" y="121997"/>
                  <a:pt x="1283193" y="106603"/>
                  <a:pt x="1355271" y="130629"/>
                </a:cubicBezTo>
                <a:cubicBezTo>
                  <a:pt x="1415142" y="125186"/>
                  <a:pt x="1475371" y="122802"/>
                  <a:pt x="1534885" y="114300"/>
                </a:cubicBezTo>
                <a:cubicBezTo>
                  <a:pt x="1681242" y="93392"/>
                  <a:pt x="1497672" y="109885"/>
                  <a:pt x="1616528" y="65314"/>
                </a:cubicBezTo>
                <a:cubicBezTo>
                  <a:pt x="1647528" y="53689"/>
                  <a:pt x="1681843" y="54429"/>
                  <a:pt x="1714500" y="48986"/>
                </a:cubicBezTo>
                <a:cubicBezTo>
                  <a:pt x="1812471" y="54429"/>
                  <a:pt x="1911049" y="53143"/>
                  <a:pt x="2008414" y="65314"/>
                </a:cubicBezTo>
                <a:cubicBezTo>
                  <a:pt x="2042572" y="69584"/>
                  <a:pt x="2072630" y="91221"/>
                  <a:pt x="2106385" y="97972"/>
                </a:cubicBezTo>
                <a:cubicBezTo>
                  <a:pt x="2210034" y="118701"/>
                  <a:pt x="2161103" y="107569"/>
                  <a:pt x="2253343" y="130629"/>
                </a:cubicBezTo>
                <a:cubicBezTo>
                  <a:pt x="2356757" y="125186"/>
                  <a:pt x="2460453" y="123676"/>
                  <a:pt x="2563585" y="114300"/>
                </a:cubicBezTo>
                <a:cubicBezTo>
                  <a:pt x="2580726" y="112742"/>
                  <a:pt x="2595359" y="97972"/>
                  <a:pt x="2612571" y="97972"/>
                </a:cubicBezTo>
                <a:cubicBezTo>
                  <a:pt x="2635012" y="97972"/>
                  <a:pt x="2655879" y="109899"/>
                  <a:pt x="2677885" y="114300"/>
                </a:cubicBezTo>
                <a:cubicBezTo>
                  <a:pt x="2710350" y="120793"/>
                  <a:pt x="2743538" y="123447"/>
                  <a:pt x="2775857" y="130629"/>
                </a:cubicBezTo>
                <a:cubicBezTo>
                  <a:pt x="2792659" y="134363"/>
                  <a:pt x="2807639" y="146436"/>
                  <a:pt x="2824843" y="146957"/>
                </a:cubicBezTo>
                <a:cubicBezTo>
                  <a:pt x="2988054" y="151903"/>
                  <a:pt x="3151414" y="146957"/>
                  <a:pt x="3314700" y="146957"/>
                </a:cubicBezTo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AD6324-7FAB-4789-A341-E54B7D6587A4}"/>
              </a:ext>
            </a:extLst>
          </p:cNvPr>
          <p:cNvCxnSpPr>
            <a:cxnSpLocks/>
          </p:cNvCxnSpPr>
          <p:nvPr/>
        </p:nvCxnSpPr>
        <p:spPr bwMode="auto">
          <a:xfrm>
            <a:off x="2077213" y="2659140"/>
            <a:ext cx="284560" cy="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068E65A-8551-4BD1-BB2F-1835418C4C74}"/>
              </a:ext>
            </a:extLst>
          </p:cNvPr>
          <p:cNvSpPr/>
          <p:nvPr/>
        </p:nvSpPr>
        <p:spPr bwMode="auto">
          <a:xfrm>
            <a:off x="1591117" y="3971886"/>
            <a:ext cx="591062" cy="387063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BFAD32-ECB5-4D60-AB76-C8A6309B5B09}"/>
              </a:ext>
            </a:extLst>
          </p:cNvPr>
          <p:cNvCxnSpPr>
            <a:cxnSpLocks/>
            <a:endCxn id="28" idx="3"/>
          </p:cNvCxnSpPr>
          <p:nvPr/>
        </p:nvCxnSpPr>
        <p:spPr bwMode="auto">
          <a:xfrm>
            <a:off x="2361773" y="2584321"/>
            <a:ext cx="10004" cy="1575972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79BE2E-037A-4520-A24B-D8374C4B59CD}"/>
              </a:ext>
            </a:extLst>
          </p:cNvPr>
          <p:cNvCxnSpPr>
            <a:cxnSpLocks/>
          </p:cNvCxnSpPr>
          <p:nvPr/>
        </p:nvCxnSpPr>
        <p:spPr bwMode="auto">
          <a:xfrm flipH="1">
            <a:off x="2197121" y="1345755"/>
            <a:ext cx="319287" cy="2814538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05EA286-ACC5-4317-A4AD-0BC460A7F135}"/>
              </a:ext>
            </a:extLst>
          </p:cNvPr>
          <p:cNvCxnSpPr>
            <a:cxnSpLocks/>
          </p:cNvCxnSpPr>
          <p:nvPr/>
        </p:nvCxnSpPr>
        <p:spPr bwMode="auto">
          <a:xfrm flipH="1">
            <a:off x="1581114" y="1345755"/>
            <a:ext cx="920352" cy="2814538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E2C1138-B26E-40B1-A197-68C32A5C45A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57653" y="4161951"/>
            <a:ext cx="221714" cy="860119"/>
          </a:xfrm>
          <a:prstGeom prst="straightConnector1">
            <a:avLst/>
          </a:prstGeom>
          <a:noFill/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CDD86DC-16A2-4BF3-B4B4-EAA67C354C43}"/>
              </a:ext>
            </a:extLst>
          </p:cNvPr>
          <p:cNvSpPr/>
          <p:nvPr/>
        </p:nvSpPr>
        <p:spPr>
          <a:xfrm>
            <a:off x="2045476" y="5008763"/>
            <a:ext cx="10855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Building Side</a:t>
            </a:r>
            <a:endParaRPr lang="en-US" sz="11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F55E3CA-B982-49A2-B6E4-972CA4294C9B}"/>
              </a:ext>
            </a:extLst>
          </p:cNvPr>
          <p:cNvSpPr/>
          <p:nvPr/>
        </p:nvSpPr>
        <p:spPr>
          <a:xfrm>
            <a:off x="632782" y="5008763"/>
            <a:ext cx="11095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Building Roof</a:t>
            </a:r>
            <a:endParaRPr lang="en-US" sz="1100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67AFA6B-8106-422E-B75F-2F4DDB0E5D66}"/>
              </a:ext>
            </a:extLst>
          </p:cNvPr>
          <p:cNvCxnSpPr>
            <a:cxnSpLocks/>
            <a:stCxn id="64" idx="0"/>
          </p:cNvCxnSpPr>
          <p:nvPr/>
        </p:nvCxnSpPr>
        <p:spPr bwMode="auto">
          <a:xfrm flipV="1">
            <a:off x="1187582" y="4170545"/>
            <a:ext cx="571117" cy="838218"/>
          </a:xfrm>
          <a:prstGeom prst="straightConnector1">
            <a:avLst/>
          </a:prstGeom>
          <a:noFill/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8604561B-2EDB-413F-9085-29D9A1136FBB}"/>
              </a:ext>
            </a:extLst>
          </p:cNvPr>
          <p:cNvSpPr/>
          <p:nvPr/>
        </p:nvSpPr>
        <p:spPr bwMode="auto">
          <a:xfrm>
            <a:off x="2370294" y="1334970"/>
            <a:ext cx="262346" cy="160409"/>
          </a:xfrm>
          <a:prstGeom prst="triangle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60718155-5A1A-4806-8F4E-5F57A449A3FC}"/>
              </a:ext>
            </a:extLst>
          </p:cNvPr>
          <p:cNvSpPr/>
          <p:nvPr/>
        </p:nvSpPr>
        <p:spPr bwMode="auto">
          <a:xfrm rot="10800000">
            <a:off x="1836249" y="1259706"/>
            <a:ext cx="174726" cy="80204"/>
          </a:xfrm>
          <a:prstGeom prst="triangl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494342C9-95E3-495E-B558-B2E845206B39}"/>
              </a:ext>
            </a:extLst>
          </p:cNvPr>
          <p:cNvSpPr/>
          <p:nvPr/>
        </p:nvSpPr>
        <p:spPr bwMode="auto">
          <a:xfrm rot="10800000">
            <a:off x="2415366" y="1273220"/>
            <a:ext cx="174726" cy="80204"/>
          </a:xfrm>
          <a:prstGeom prst="triangle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FA9D85F-8753-4C46-A2F5-2394D0094C40}"/>
              </a:ext>
            </a:extLst>
          </p:cNvPr>
          <p:cNvSpPr/>
          <p:nvPr/>
        </p:nvSpPr>
        <p:spPr>
          <a:xfrm>
            <a:off x="148237" y="1781670"/>
            <a:ext cx="742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Profile</a:t>
            </a:r>
          </a:p>
          <a:p>
            <a:r>
              <a:rPr lang="en-US" sz="1400" b="1" dirty="0"/>
              <a:t>View</a:t>
            </a:r>
            <a:endParaRPr lang="en-US" sz="14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FECF8A4-AEEE-4EF7-8C31-DEFEA0BCB078}"/>
              </a:ext>
            </a:extLst>
          </p:cNvPr>
          <p:cNvSpPr/>
          <p:nvPr/>
        </p:nvSpPr>
        <p:spPr>
          <a:xfrm>
            <a:off x="-12609" y="3969455"/>
            <a:ext cx="821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Ortho 1</a:t>
            </a:r>
          </a:p>
          <a:p>
            <a:endParaRPr lang="en-US" sz="1400" dirty="0"/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8B556694-FA30-40C3-BED6-C37F62324D86}"/>
              </a:ext>
            </a:extLst>
          </p:cNvPr>
          <p:cNvSpPr/>
          <p:nvPr/>
        </p:nvSpPr>
        <p:spPr bwMode="auto">
          <a:xfrm>
            <a:off x="1783130" y="1318519"/>
            <a:ext cx="262346" cy="160409"/>
          </a:xfrm>
          <a:prstGeom prst="triangl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3EF852-8806-47AF-B8C7-E3C7FC844BC7}"/>
              </a:ext>
            </a:extLst>
          </p:cNvPr>
          <p:cNvSpPr/>
          <p:nvPr/>
        </p:nvSpPr>
        <p:spPr bwMode="auto">
          <a:xfrm>
            <a:off x="759279" y="5317856"/>
            <a:ext cx="2216150" cy="146304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E4DFBC1-4CF8-409F-9956-AA1041382032}"/>
              </a:ext>
            </a:extLst>
          </p:cNvPr>
          <p:cNvSpPr/>
          <p:nvPr/>
        </p:nvSpPr>
        <p:spPr bwMode="auto">
          <a:xfrm>
            <a:off x="2103065" y="5867276"/>
            <a:ext cx="268711" cy="3768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1C4F9E-B9DE-442A-98D5-9CB77A4CF27D}"/>
              </a:ext>
            </a:extLst>
          </p:cNvPr>
          <p:cNvSpPr/>
          <p:nvPr/>
        </p:nvSpPr>
        <p:spPr bwMode="auto">
          <a:xfrm>
            <a:off x="2356247" y="5874300"/>
            <a:ext cx="419607" cy="376811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7168A79-059B-4CDF-9BF1-BB4D8D5DF6A8}"/>
              </a:ext>
            </a:extLst>
          </p:cNvPr>
          <p:cNvCxnSpPr>
            <a:cxnSpLocks/>
          </p:cNvCxnSpPr>
          <p:nvPr/>
        </p:nvCxnSpPr>
        <p:spPr bwMode="auto">
          <a:xfrm flipH="1">
            <a:off x="2214886" y="5286588"/>
            <a:ext cx="221749" cy="806516"/>
          </a:xfrm>
          <a:prstGeom prst="straightConnector1">
            <a:avLst/>
          </a:prstGeom>
          <a:noFill/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4DF365A-FF02-44DB-83B7-A999FD601BD4}"/>
              </a:ext>
            </a:extLst>
          </p:cNvPr>
          <p:cNvCxnSpPr>
            <a:cxnSpLocks/>
          </p:cNvCxnSpPr>
          <p:nvPr/>
        </p:nvCxnSpPr>
        <p:spPr bwMode="auto">
          <a:xfrm>
            <a:off x="1370397" y="5302222"/>
            <a:ext cx="1155376" cy="747154"/>
          </a:xfrm>
          <a:prstGeom prst="straightConnector1">
            <a:avLst/>
          </a:prstGeom>
          <a:noFill/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EA0442D-13F2-45F0-9FF5-75F012229A50}"/>
              </a:ext>
            </a:extLst>
          </p:cNvPr>
          <p:cNvCxnSpPr>
            <a:cxnSpLocks/>
          </p:cNvCxnSpPr>
          <p:nvPr/>
        </p:nvCxnSpPr>
        <p:spPr bwMode="auto">
          <a:xfrm>
            <a:off x="2088061" y="3224434"/>
            <a:ext cx="38088" cy="286867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D7FCDB1-4C85-4E11-80E9-9D68C2240194}"/>
              </a:ext>
            </a:extLst>
          </p:cNvPr>
          <p:cNvSpPr/>
          <p:nvPr/>
        </p:nvSpPr>
        <p:spPr>
          <a:xfrm>
            <a:off x="-35625" y="5821813"/>
            <a:ext cx="821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Ortho 2</a:t>
            </a:r>
          </a:p>
          <a:p>
            <a:endParaRPr lang="en-US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0122D9-2BF1-4206-92C5-4D8A7F8B69F7}"/>
              </a:ext>
            </a:extLst>
          </p:cNvPr>
          <p:cNvSpPr txBox="1"/>
          <p:nvPr/>
        </p:nvSpPr>
        <p:spPr>
          <a:xfrm>
            <a:off x="5512944" y="1474841"/>
            <a:ext cx="4895926" cy="33332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rmAutofit/>
          </a:bodyPr>
          <a:lstStyle/>
          <a:p>
            <a:pPr algn="l" eaLnBrk="0" hangingPunct="0"/>
            <a:r>
              <a:rPr lang="en-US" sz="2000" dirty="0">
                <a:ea typeface="+mn-ea"/>
                <a:cs typeface="+mn-cs"/>
              </a:rPr>
              <a:t>Advantages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Seamlines minimized (mostly eliminated)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Horizontal layover used to advantage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Maximum visibility between buildings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“Top Up” orientation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Enable vertical mensuration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Image clarity: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Very good, minimal smearing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Maximized in image space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loss of image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Fastest mode from capture to exploitation</a:t>
            </a:r>
          </a:p>
          <a:p>
            <a:endParaRPr lang="en-US" dirty="0"/>
          </a:p>
          <a:p>
            <a:pPr marL="342900" indent="-342900" algn="l" eaLnBrk="0" hangingPunct="0">
              <a:buFont typeface="Arial" panose="020B0604020202020204" pitchFamily="34" charset="0"/>
              <a:buChar char="•"/>
            </a:pPr>
            <a:endParaRPr lang="en-US" sz="2000" dirty="0"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E14028-5148-478F-BF0B-E677A44466B0}"/>
              </a:ext>
            </a:extLst>
          </p:cNvPr>
          <p:cNvSpPr txBox="1"/>
          <p:nvPr/>
        </p:nvSpPr>
        <p:spPr>
          <a:xfrm>
            <a:off x="5512944" y="4862457"/>
            <a:ext cx="5611521" cy="138865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rmAutofit fontScale="92500" lnSpcReduction="20000"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sz="2200" dirty="0">
                <a:ea typeface="+mn-ea"/>
                <a:cs typeface="+mn-cs"/>
              </a:rPr>
              <a:t>Disadvantages</a:t>
            </a:r>
            <a:endParaRPr lang="en-US" sz="2000" dirty="0"/>
          </a:p>
          <a:p>
            <a:pPr marL="342900" indent="-342900" algn="l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Digital only (not feasible in printed maps)</a:t>
            </a:r>
          </a:p>
          <a:p>
            <a:pPr marL="342900" indent="-342900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Features not on terrain are offset</a:t>
            </a:r>
          </a:p>
          <a:p>
            <a:pPr marL="342900" indent="-342900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Artifacts on steep slopes / bridges</a:t>
            </a:r>
          </a:p>
          <a:p>
            <a:pPr marL="342900" indent="-342900" ea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Additional storage for all overlaps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9F9CA0-9EEF-442F-82E2-A20E656A5946}"/>
              </a:ext>
            </a:extLst>
          </p:cNvPr>
          <p:cNvSpPr/>
          <p:nvPr/>
        </p:nvSpPr>
        <p:spPr>
          <a:xfrm>
            <a:off x="4629232" y="714466"/>
            <a:ext cx="7378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DTM based ortho, with dynamic view selection (closest to nadir)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8A063E-8B3B-444D-A63E-BD4723DA39D2}"/>
              </a:ext>
            </a:extLst>
          </p:cNvPr>
          <p:cNvSpPr/>
          <p:nvPr/>
        </p:nvSpPr>
        <p:spPr>
          <a:xfrm>
            <a:off x="2641377" y="4013402"/>
            <a:ext cx="18998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See East edge of building</a:t>
            </a:r>
            <a:endParaRPr lang="en-US" sz="110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4C90C6C-20C6-4DD6-A687-2EB56155E871}"/>
              </a:ext>
            </a:extLst>
          </p:cNvPr>
          <p:cNvCxnSpPr>
            <a:cxnSpLocks/>
            <a:endCxn id="28" idx="3"/>
          </p:cNvCxnSpPr>
          <p:nvPr/>
        </p:nvCxnSpPr>
        <p:spPr bwMode="auto">
          <a:xfrm flipH="1">
            <a:off x="2371777" y="4140901"/>
            <a:ext cx="298566" cy="19392"/>
          </a:xfrm>
          <a:prstGeom prst="straightConnector1">
            <a:avLst/>
          </a:prstGeom>
          <a:noFill/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7091E94-3340-40F2-A7E2-49E4B6AB414B}"/>
              </a:ext>
            </a:extLst>
          </p:cNvPr>
          <p:cNvSpPr/>
          <p:nvPr/>
        </p:nvSpPr>
        <p:spPr>
          <a:xfrm>
            <a:off x="164714" y="6461427"/>
            <a:ext cx="19383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See West edge of building</a:t>
            </a:r>
            <a:endParaRPr lang="en-US" sz="1100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69585F4-44B1-4438-AED7-C973EAD6DF40}"/>
              </a:ext>
            </a:extLst>
          </p:cNvPr>
          <p:cNvCxnSpPr>
            <a:cxnSpLocks/>
            <a:endCxn id="36" idx="1"/>
          </p:cNvCxnSpPr>
          <p:nvPr/>
        </p:nvCxnSpPr>
        <p:spPr bwMode="auto">
          <a:xfrm flipV="1">
            <a:off x="1370397" y="6055682"/>
            <a:ext cx="732668" cy="413420"/>
          </a:xfrm>
          <a:prstGeom prst="straightConnector1">
            <a:avLst/>
          </a:prstGeom>
          <a:noFill/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8843125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CDA613-7B2B-40BC-9F99-E4562A3FD05D}"/>
              </a:ext>
            </a:extLst>
          </p:cNvPr>
          <p:cNvCxnSpPr>
            <a:cxnSpLocks/>
            <a:endCxn id="30" idx="3"/>
          </p:cNvCxnSpPr>
          <p:nvPr/>
        </p:nvCxnSpPr>
        <p:spPr bwMode="auto">
          <a:xfrm flipH="1">
            <a:off x="1240970" y="1067843"/>
            <a:ext cx="1436914" cy="2044379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93696D-7779-4892-9CD5-D8D1C2426FD4}"/>
              </a:ext>
            </a:extLst>
          </p:cNvPr>
          <p:cNvCxnSpPr>
            <a:cxnSpLocks/>
          </p:cNvCxnSpPr>
          <p:nvPr/>
        </p:nvCxnSpPr>
        <p:spPr bwMode="auto">
          <a:xfrm>
            <a:off x="2501465" y="1345755"/>
            <a:ext cx="840921" cy="1752542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44B3F89-B650-4C9C-BDF3-21DB1B1EA156}"/>
              </a:ext>
            </a:extLst>
          </p:cNvPr>
          <p:cNvSpPr/>
          <p:nvPr/>
        </p:nvSpPr>
        <p:spPr bwMode="auto">
          <a:xfrm>
            <a:off x="2077213" y="2659140"/>
            <a:ext cx="284560" cy="54803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FEEFBFE-EACE-4B43-9A6E-9B10AF9770C1}"/>
              </a:ext>
            </a:extLst>
          </p:cNvPr>
          <p:cNvSpPr/>
          <p:nvPr/>
        </p:nvSpPr>
        <p:spPr bwMode="auto">
          <a:xfrm>
            <a:off x="669470" y="3079565"/>
            <a:ext cx="3314700" cy="170575"/>
          </a:xfrm>
          <a:custGeom>
            <a:avLst/>
            <a:gdLst>
              <a:gd name="connsiteX0" fmla="*/ 0 w 3314700"/>
              <a:gd name="connsiteY0" fmla="*/ 146957 h 170575"/>
              <a:gd name="connsiteX1" fmla="*/ 359228 w 3314700"/>
              <a:gd name="connsiteY1" fmla="*/ 146957 h 170575"/>
              <a:gd name="connsiteX2" fmla="*/ 424543 w 3314700"/>
              <a:gd name="connsiteY2" fmla="*/ 114300 h 170575"/>
              <a:gd name="connsiteX3" fmla="*/ 571500 w 3314700"/>
              <a:gd name="connsiteY3" fmla="*/ 32657 h 170575"/>
              <a:gd name="connsiteX4" fmla="*/ 636814 w 3314700"/>
              <a:gd name="connsiteY4" fmla="*/ 48986 h 170575"/>
              <a:gd name="connsiteX5" fmla="*/ 685800 w 3314700"/>
              <a:gd name="connsiteY5" fmla="*/ 81643 h 170575"/>
              <a:gd name="connsiteX6" fmla="*/ 734785 w 3314700"/>
              <a:gd name="connsiteY6" fmla="*/ 97972 h 170575"/>
              <a:gd name="connsiteX7" fmla="*/ 881743 w 3314700"/>
              <a:gd name="connsiteY7" fmla="*/ 81643 h 170575"/>
              <a:gd name="connsiteX8" fmla="*/ 930728 w 3314700"/>
              <a:gd name="connsiteY8" fmla="*/ 48986 h 170575"/>
              <a:gd name="connsiteX9" fmla="*/ 1028700 w 3314700"/>
              <a:gd name="connsiteY9" fmla="*/ 16329 h 170575"/>
              <a:gd name="connsiteX10" fmla="*/ 1077685 w 3314700"/>
              <a:gd name="connsiteY10" fmla="*/ 0 h 170575"/>
              <a:gd name="connsiteX11" fmla="*/ 1143000 w 3314700"/>
              <a:gd name="connsiteY11" fmla="*/ 16329 h 170575"/>
              <a:gd name="connsiteX12" fmla="*/ 1240971 w 3314700"/>
              <a:gd name="connsiteY12" fmla="*/ 81643 h 170575"/>
              <a:gd name="connsiteX13" fmla="*/ 1355271 w 3314700"/>
              <a:gd name="connsiteY13" fmla="*/ 130629 h 170575"/>
              <a:gd name="connsiteX14" fmla="*/ 1534885 w 3314700"/>
              <a:gd name="connsiteY14" fmla="*/ 114300 h 170575"/>
              <a:gd name="connsiteX15" fmla="*/ 1616528 w 3314700"/>
              <a:gd name="connsiteY15" fmla="*/ 65314 h 170575"/>
              <a:gd name="connsiteX16" fmla="*/ 1714500 w 3314700"/>
              <a:gd name="connsiteY16" fmla="*/ 48986 h 170575"/>
              <a:gd name="connsiteX17" fmla="*/ 2008414 w 3314700"/>
              <a:gd name="connsiteY17" fmla="*/ 65314 h 170575"/>
              <a:gd name="connsiteX18" fmla="*/ 2106385 w 3314700"/>
              <a:gd name="connsiteY18" fmla="*/ 97972 h 170575"/>
              <a:gd name="connsiteX19" fmla="*/ 2253343 w 3314700"/>
              <a:gd name="connsiteY19" fmla="*/ 130629 h 170575"/>
              <a:gd name="connsiteX20" fmla="*/ 2563585 w 3314700"/>
              <a:gd name="connsiteY20" fmla="*/ 114300 h 170575"/>
              <a:gd name="connsiteX21" fmla="*/ 2612571 w 3314700"/>
              <a:gd name="connsiteY21" fmla="*/ 97972 h 170575"/>
              <a:gd name="connsiteX22" fmla="*/ 2677885 w 3314700"/>
              <a:gd name="connsiteY22" fmla="*/ 114300 h 170575"/>
              <a:gd name="connsiteX23" fmla="*/ 2775857 w 3314700"/>
              <a:gd name="connsiteY23" fmla="*/ 130629 h 170575"/>
              <a:gd name="connsiteX24" fmla="*/ 2824843 w 3314700"/>
              <a:gd name="connsiteY24" fmla="*/ 146957 h 170575"/>
              <a:gd name="connsiteX25" fmla="*/ 3314700 w 3314700"/>
              <a:gd name="connsiteY25" fmla="*/ 146957 h 17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14700" h="170575">
                <a:moveTo>
                  <a:pt x="0" y="146957"/>
                </a:moveTo>
                <a:cubicBezTo>
                  <a:pt x="150127" y="176983"/>
                  <a:pt x="128762" y="179881"/>
                  <a:pt x="359228" y="146957"/>
                </a:cubicBezTo>
                <a:cubicBezTo>
                  <a:pt x="383325" y="143515"/>
                  <a:pt x="403670" y="126823"/>
                  <a:pt x="424543" y="114300"/>
                </a:cubicBezTo>
                <a:cubicBezTo>
                  <a:pt x="564911" y="30080"/>
                  <a:pt x="472967" y="65502"/>
                  <a:pt x="571500" y="32657"/>
                </a:cubicBezTo>
                <a:cubicBezTo>
                  <a:pt x="593271" y="38100"/>
                  <a:pt x="616187" y="40146"/>
                  <a:pt x="636814" y="48986"/>
                </a:cubicBezTo>
                <a:cubicBezTo>
                  <a:pt x="654852" y="56717"/>
                  <a:pt x="668247" y="72867"/>
                  <a:pt x="685800" y="81643"/>
                </a:cubicBezTo>
                <a:cubicBezTo>
                  <a:pt x="701195" y="89340"/>
                  <a:pt x="718457" y="92529"/>
                  <a:pt x="734785" y="97972"/>
                </a:cubicBezTo>
                <a:cubicBezTo>
                  <a:pt x="783771" y="92529"/>
                  <a:pt x="833927" y="93597"/>
                  <a:pt x="881743" y="81643"/>
                </a:cubicBezTo>
                <a:cubicBezTo>
                  <a:pt x="900781" y="76883"/>
                  <a:pt x="912795" y="56956"/>
                  <a:pt x="930728" y="48986"/>
                </a:cubicBezTo>
                <a:cubicBezTo>
                  <a:pt x="962185" y="35005"/>
                  <a:pt x="996043" y="27215"/>
                  <a:pt x="1028700" y="16329"/>
                </a:cubicBezTo>
                <a:lnTo>
                  <a:pt x="1077685" y="0"/>
                </a:lnTo>
                <a:cubicBezTo>
                  <a:pt x="1099457" y="5443"/>
                  <a:pt x="1122927" y="6293"/>
                  <a:pt x="1143000" y="16329"/>
                </a:cubicBezTo>
                <a:cubicBezTo>
                  <a:pt x="1178105" y="33882"/>
                  <a:pt x="1205866" y="64090"/>
                  <a:pt x="1240971" y="81643"/>
                </a:cubicBezTo>
                <a:cubicBezTo>
                  <a:pt x="1321680" y="121997"/>
                  <a:pt x="1283193" y="106603"/>
                  <a:pt x="1355271" y="130629"/>
                </a:cubicBezTo>
                <a:cubicBezTo>
                  <a:pt x="1415142" y="125186"/>
                  <a:pt x="1475371" y="122802"/>
                  <a:pt x="1534885" y="114300"/>
                </a:cubicBezTo>
                <a:cubicBezTo>
                  <a:pt x="1681242" y="93392"/>
                  <a:pt x="1497672" y="109885"/>
                  <a:pt x="1616528" y="65314"/>
                </a:cubicBezTo>
                <a:cubicBezTo>
                  <a:pt x="1647528" y="53689"/>
                  <a:pt x="1681843" y="54429"/>
                  <a:pt x="1714500" y="48986"/>
                </a:cubicBezTo>
                <a:cubicBezTo>
                  <a:pt x="1812471" y="54429"/>
                  <a:pt x="1911049" y="53143"/>
                  <a:pt x="2008414" y="65314"/>
                </a:cubicBezTo>
                <a:cubicBezTo>
                  <a:pt x="2042572" y="69584"/>
                  <a:pt x="2072630" y="91221"/>
                  <a:pt x="2106385" y="97972"/>
                </a:cubicBezTo>
                <a:cubicBezTo>
                  <a:pt x="2210034" y="118701"/>
                  <a:pt x="2161103" y="107569"/>
                  <a:pt x="2253343" y="130629"/>
                </a:cubicBezTo>
                <a:cubicBezTo>
                  <a:pt x="2356757" y="125186"/>
                  <a:pt x="2460453" y="123676"/>
                  <a:pt x="2563585" y="114300"/>
                </a:cubicBezTo>
                <a:cubicBezTo>
                  <a:pt x="2580726" y="112742"/>
                  <a:pt x="2595359" y="97972"/>
                  <a:pt x="2612571" y="97972"/>
                </a:cubicBezTo>
                <a:cubicBezTo>
                  <a:pt x="2635012" y="97972"/>
                  <a:pt x="2655879" y="109899"/>
                  <a:pt x="2677885" y="114300"/>
                </a:cubicBezTo>
                <a:cubicBezTo>
                  <a:pt x="2710350" y="120793"/>
                  <a:pt x="2743538" y="123447"/>
                  <a:pt x="2775857" y="130629"/>
                </a:cubicBezTo>
                <a:cubicBezTo>
                  <a:pt x="2792659" y="134363"/>
                  <a:pt x="2807639" y="146436"/>
                  <a:pt x="2824843" y="146957"/>
                </a:cubicBezTo>
                <a:cubicBezTo>
                  <a:pt x="2988054" y="151903"/>
                  <a:pt x="3151414" y="146957"/>
                  <a:pt x="3314700" y="146957"/>
                </a:cubicBezTo>
              </a:path>
            </a:pathLst>
          </a:custGeom>
          <a:noFill/>
          <a:ln w="9525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AD6324-7FAB-4789-A341-E54B7D6587A4}"/>
              </a:ext>
            </a:extLst>
          </p:cNvPr>
          <p:cNvCxnSpPr>
            <a:cxnSpLocks/>
          </p:cNvCxnSpPr>
          <p:nvPr/>
        </p:nvCxnSpPr>
        <p:spPr bwMode="auto">
          <a:xfrm>
            <a:off x="2077213" y="2659140"/>
            <a:ext cx="284560" cy="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79BE2E-037A-4520-A24B-D8374C4B59CD}"/>
              </a:ext>
            </a:extLst>
          </p:cNvPr>
          <p:cNvCxnSpPr>
            <a:cxnSpLocks/>
            <a:stCxn id="75" idx="0"/>
          </p:cNvCxnSpPr>
          <p:nvPr/>
        </p:nvCxnSpPr>
        <p:spPr bwMode="auto">
          <a:xfrm flipH="1">
            <a:off x="2346825" y="1353419"/>
            <a:ext cx="153483" cy="1342627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05EA286-ACC5-4317-A4AD-0BC460A7F135}"/>
              </a:ext>
            </a:extLst>
          </p:cNvPr>
          <p:cNvCxnSpPr>
            <a:cxnSpLocks/>
          </p:cNvCxnSpPr>
          <p:nvPr/>
        </p:nvCxnSpPr>
        <p:spPr bwMode="auto">
          <a:xfrm flipH="1">
            <a:off x="2075768" y="1345755"/>
            <a:ext cx="425698" cy="1313385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CDD86DC-16A2-4BF3-B4B4-EAA67C354C43}"/>
              </a:ext>
            </a:extLst>
          </p:cNvPr>
          <p:cNvSpPr/>
          <p:nvPr/>
        </p:nvSpPr>
        <p:spPr>
          <a:xfrm>
            <a:off x="2045476" y="5008763"/>
            <a:ext cx="10855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Building Side</a:t>
            </a:r>
            <a:endParaRPr lang="en-US" sz="11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F55E3CA-B982-49A2-B6E4-972CA4294C9B}"/>
              </a:ext>
            </a:extLst>
          </p:cNvPr>
          <p:cNvSpPr/>
          <p:nvPr/>
        </p:nvSpPr>
        <p:spPr>
          <a:xfrm>
            <a:off x="1036838" y="5094034"/>
            <a:ext cx="11095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Building Roof</a:t>
            </a:r>
            <a:endParaRPr lang="en-US" sz="11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FA9D85F-8753-4C46-A2F5-2394D0094C40}"/>
              </a:ext>
            </a:extLst>
          </p:cNvPr>
          <p:cNvSpPr/>
          <p:nvPr/>
        </p:nvSpPr>
        <p:spPr>
          <a:xfrm>
            <a:off x="148237" y="1781670"/>
            <a:ext cx="742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Profile</a:t>
            </a:r>
          </a:p>
          <a:p>
            <a:r>
              <a:rPr lang="en-US" sz="1400" b="1" dirty="0"/>
              <a:t>View</a:t>
            </a:r>
            <a:endParaRPr lang="en-US" sz="14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FECF8A4-AEEE-4EF7-8C31-DEFEA0BCB078}"/>
              </a:ext>
            </a:extLst>
          </p:cNvPr>
          <p:cNvSpPr/>
          <p:nvPr/>
        </p:nvSpPr>
        <p:spPr>
          <a:xfrm>
            <a:off x="348822" y="3976444"/>
            <a:ext cx="70243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Image</a:t>
            </a:r>
          </a:p>
          <a:p>
            <a:r>
              <a:rPr lang="en-US" sz="1400" b="1" dirty="0"/>
              <a:t>View</a:t>
            </a:r>
          </a:p>
          <a:p>
            <a:endParaRPr lang="en-US" sz="1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0122D9-2BF1-4206-92C5-4D8A7F8B69F7}"/>
              </a:ext>
            </a:extLst>
          </p:cNvPr>
          <p:cNvSpPr txBox="1"/>
          <p:nvPr/>
        </p:nvSpPr>
        <p:spPr>
          <a:xfrm>
            <a:off x="5512943" y="1948296"/>
            <a:ext cx="6679057" cy="33332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rmAutofit/>
          </a:bodyPr>
          <a:lstStyle/>
          <a:p>
            <a:pPr algn="l" eaLnBrk="0" hangingPunct="0"/>
            <a:r>
              <a:rPr lang="en-US" sz="2000" dirty="0">
                <a:ea typeface="+mn-ea"/>
                <a:cs typeface="+mn-cs"/>
              </a:rPr>
              <a:t>Advantages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Seamlines not required (single image view)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Natural view perspective aids image interpretation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Image clarity maximized – non-modified raw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Vertical measurements via photogrammetric model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E14028-5148-478F-BF0B-E677A44466B0}"/>
              </a:ext>
            </a:extLst>
          </p:cNvPr>
          <p:cNvSpPr txBox="1"/>
          <p:nvPr/>
        </p:nvSpPr>
        <p:spPr>
          <a:xfrm>
            <a:off x="5543642" y="3969455"/>
            <a:ext cx="6366044" cy="188570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rmAutofit/>
          </a:bodyPr>
          <a:lstStyle/>
          <a:p>
            <a:pPr algn="l" eaLnBrk="0" hangingPunct="0"/>
            <a:r>
              <a:rPr lang="en-US" sz="2000" dirty="0">
                <a:ea typeface="+mn-ea"/>
                <a:cs typeface="+mn-cs"/>
              </a:rPr>
              <a:t>Disadvantages</a:t>
            </a:r>
            <a:endParaRPr lang="en-US" sz="2000" dirty="0"/>
          </a:p>
          <a:p>
            <a:pPr marL="342900" indent="-342900" algn="l" eaLnBrk="0" hangingPunct="0">
              <a:buFont typeface="Arial" panose="020B0604020202020204" pitchFamily="34" charset="0"/>
              <a:buChar char="•"/>
            </a:pPr>
            <a:r>
              <a:rPr lang="en-US" dirty="0"/>
              <a:t>Not a mosaic – Limited view to single image</a:t>
            </a:r>
          </a:p>
          <a:p>
            <a:pPr marL="342900" indent="-342900" algn="l" eaLnBrk="0" hangingPunct="0">
              <a:buFont typeface="Arial" panose="020B0604020202020204" pitchFamily="34" charset="0"/>
              <a:buChar char="•"/>
            </a:pPr>
            <a:r>
              <a:rPr lang="en-US" dirty="0"/>
              <a:t>All vectors (3D) need to be transformed into image space</a:t>
            </a:r>
          </a:p>
          <a:p>
            <a:pPr marL="342900" indent="-342900" algn="l" eaLnBrk="0" hangingPunct="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9F9CA0-9EEF-442F-82E2-A20E656A5946}"/>
              </a:ext>
            </a:extLst>
          </p:cNvPr>
          <p:cNvSpPr/>
          <p:nvPr/>
        </p:nvSpPr>
        <p:spPr>
          <a:xfrm>
            <a:off x="5674371" y="728378"/>
            <a:ext cx="605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Do not Orthorectify Image</a:t>
            </a:r>
          </a:p>
          <a:p>
            <a:r>
              <a:rPr lang="en-US" b="1" dirty="0"/>
              <a:t>Transform GIS features into image coordinate system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B3F8DB-90BF-4C78-A291-C41C18F57A96}"/>
              </a:ext>
            </a:extLst>
          </p:cNvPr>
          <p:cNvSpPr/>
          <p:nvPr/>
        </p:nvSpPr>
        <p:spPr>
          <a:xfrm>
            <a:off x="2158148" y="5536503"/>
            <a:ext cx="2095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Top Up View</a:t>
            </a:r>
            <a:endParaRPr lang="en-US" sz="1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0A0EEC-F2C3-4F8B-B8FB-AB2849743832}"/>
              </a:ext>
            </a:extLst>
          </p:cNvPr>
          <p:cNvCxnSpPr/>
          <p:nvPr/>
        </p:nvCxnSpPr>
        <p:spPr bwMode="auto">
          <a:xfrm>
            <a:off x="2590092" y="3159686"/>
            <a:ext cx="166612" cy="0"/>
          </a:xfrm>
          <a:prstGeom prst="lin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02EA1FC-1D5B-4EBC-BBC2-36F5BE39BCDC}"/>
              </a:ext>
            </a:extLst>
          </p:cNvPr>
          <p:cNvCxnSpPr/>
          <p:nvPr/>
        </p:nvCxnSpPr>
        <p:spPr bwMode="auto">
          <a:xfrm>
            <a:off x="1575769" y="3098297"/>
            <a:ext cx="166612" cy="0"/>
          </a:xfrm>
          <a:prstGeom prst="lin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B7ACD90-0272-43A7-9330-986F7E236B6D}"/>
              </a:ext>
            </a:extLst>
          </p:cNvPr>
          <p:cNvCxnSpPr>
            <a:cxnSpLocks/>
            <a:stCxn id="75" idx="0"/>
            <a:endCxn id="30" idx="8"/>
          </p:cNvCxnSpPr>
          <p:nvPr/>
        </p:nvCxnSpPr>
        <p:spPr bwMode="auto">
          <a:xfrm flipH="1">
            <a:off x="1600198" y="1353420"/>
            <a:ext cx="900111" cy="1775131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3082FA1-B50B-46F5-A51A-7EDE12BEC023}"/>
              </a:ext>
            </a:extLst>
          </p:cNvPr>
          <p:cNvCxnSpPr>
            <a:cxnSpLocks/>
            <a:stCxn id="75" idx="0"/>
            <a:endCxn id="30" idx="17"/>
          </p:cNvCxnSpPr>
          <p:nvPr/>
        </p:nvCxnSpPr>
        <p:spPr bwMode="auto">
          <a:xfrm>
            <a:off x="2500309" y="1353420"/>
            <a:ext cx="177575" cy="1791459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8604561B-2EDB-413F-9085-29D9A1136FBB}"/>
              </a:ext>
            </a:extLst>
          </p:cNvPr>
          <p:cNvSpPr/>
          <p:nvPr/>
        </p:nvSpPr>
        <p:spPr bwMode="auto">
          <a:xfrm>
            <a:off x="2365294" y="1334970"/>
            <a:ext cx="224798" cy="160409"/>
          </a:xfrm>
          <a:prstGeom prst="triangle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494342C9-95E3-495E-B558-B2E845206B39}"/>
              </a:ext>
            </a:extLst>
          </p:cNvPr>
          <p:cNvSpPr/>
          <p:nvPr/>
        </p:nvSpPr>
        <p:spPr bwMode="auto">
          <a:xfrm rot="10800000">
            <a:off x="2436015" y="1249695"/>
            <a:ext cx="128589" cy="103725"/>
          </a:xfrm>
          <a:prstGeom prst="triangle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8316AEB-193F-4BB8-B91B-520E845DC2D2}"/>
              </a:ext>
            </a:extLst>
          </p:cNvPr>
          <p:cNvGrpSpPr/>
          <p:nvPr/>
        </p:nvGrpSpPr>
        <p:grpSpPr>
          <a:xfrm>
            <a:off x="1187582" y="3422467"/>
            <a:ext cx="2185502" cy="1478674"/>
            <a:chOff x="1187582" y="3422467"/>
            <a:chExt cx="2185502" cy="14786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C8907F-754B-49CA-827B-2928AB4784F5}"/>
                </a:ext>
              </a:extLst>
            </p:cNvPr>
            <p:cNvSpPr/>
            <p:nvPr/>
          </p:nvSpPr>
          <p:spPr bwMode="auto">
            <a:xfrm>
              <a:off x="1187582" y="3422467"/>
              <a:ext cx="2185502" cy="1478674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4263681-867E-4FD2-8289-7AF13DC35E4F}"/>
                </a:ext>
              </a:extLst>
            </p:cNvPr>
            <p:cNvSpPr/>
            <p:nvPr/>
          </p:nvSpPr>
          <p:spPr bwMode="auto">
            <a:xfrm>
              <a:off x="2008359" y="3971887"/>
              <a:ext cx="363417" cy="37681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068E65A-8551-4BD1-BB2F-1835418C4C74}"/>
                </a:ext>
              </a:extLst>
            </p:cNvPr>
            <p:cNvSpPr/>
            <p:nvPr/>
          </p:nvSpPr>
          <p:spPr bwMode="auto">
            <a:xfrm>
              <a:off x="2008359" y="3971886"/>
              <a:ext cx="231592" cy="387063"/>
            </a:xfrm>
            <a:prstGeom prst="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C784B00-424F-4857-936E-7AB79FC84161}"/>
                </a:ext>
              </a:extLst>
            </p:cNvPr>
            <p:cNvSpPr/>
            <p:nvPr/>
          </p:nvSpPr>
          <p:spPr bwMode="auto">
            <a:xfrm>
              <a:off x="2608288" y="3429000"/>
              <a:ext cx="403267" cy="1472141"/>
            </a:xfrm>
            <a:custGeom>
              <a:avLst/>
              <a:gdLst>
                <a:gd name="connsiteX0" fmla="*/ 322288 w 322288"/>
                <a:gd name="connsiteY0" fmla="*/ 0 h 1304144"/>
                <a:gd name="connsiteX1" fmla="*/ 284813 w 322288"/>
                <a:gd name="connsiteY1" fmla="*/ 14990 h 1304144"/>
                <a:gd name="connsiteX2" fmla="*/ 269822 w 322288"/>
                <a:gd name="connsiteY2" fmla="*/ 29980 h 1304144"/>
                <a:gd name="connsiteX3" fmla="*/ 239842 w 322288"/>
                <a:gd name="connsiteY3" fmla="*/ 44970 h 1304144"/>
                <a:gd name="connsiteX4" fmla="*/ 224852 w 322288"/>
                <a:gd name="connsiteY4" fmla="*/ 59961 h 1304144"/>
                <a:gd name="connsiteX5" fmla="*/ 194872 w 322288"/>
                <a:gd name="connsiteY5" fmla="*/ 104931 h 1304144"/>
                <a:gd name="connsiteX6" fmla="*/ 179881 w 322288"/>
                <a:gd name="connsiteY6" fmla="*/ 127416 h 1304144"/>
                <a:gd name="connsiteX7" fmla="*/ 164891 w 322288"/>
                <a:gd name="connsiteY7" fmla="*/ 149901 h 1304144"/>
                <a:gd name="connsiteX8" fmla="*/ 149901 w 322288"/>
                <a:gd name="connsiteY8" fmla="*/ 172387 h 1304144"/>
                <a:gd name="connsiteX9" fmla="*/ 127416 w 322288"/>
                <a:gd name="connsiteY9" fmla="*/ 194872 h 1304144"/>
                <a:gd name="connsiteX10" fmla="*/ 112426 w 322288"/>
                <a:gd name="connsiteY10" fmla="*/ 217357 h 1304144"/>
                <a:gd name="connsiteX11" fmla="*/ 74950 w 322288"/>
                <a:gd name="connsiteY11" fmla="*/ 254833 h 1304144"/>
                <a:gd name="connsiteX12" fmla="*/ 67455 w 322288"/>
                <a:gd name="connsiteY12" fmla="*/ 277318 h 1304144"/>
                <a:gd name="connsiteX13" fmla="*/ 52465 w 322288"/>
                <a:gd name="connsiteY13" fmla="*/ 299803 h 1304144"/>
                <a:gd name="connsiteX14" fmla="*/ 59960 w 322288"/>
                <a:gd name="connsiteY14" fmla="*/ 374754 h 1304144"/>
                <a:gd name="connsiteX15" fmla="*/ 67455 w 322288"/>
                <a:gd name="connsiteY15" fmla="*/ 464695 h 1304144"/>
                <a:gd name="connsiteX16" fmla="*/ 82445 w 322288"/>
                <a:gd name="connsiteY16" fmla="*/ 509665 h 1304144"/>
                <a:gd name="connsiteX17" fmla="*/ 59960 w 322288"/>
                <a:gd name="connsiteY17" fmla="*/ 614597 h 1304144"/>
                <a:gd name="connsiteX18" fmla="*/ 52465 w 322288"/>
                <a:gd name="connsiteY18" fmla="*/ 637082 h 1304144"/>
                <a:gd name="connsiteX19" fmla="*/ 29980 w 322288"/>
                <a:gd name="connsiteY19" fmla="*/ 682052 h 1304144"/>
                <a:gd name="connsiteX20" fmla="*/ 14990 w 322288"/>
                <a:gd name="connsiteY20" fmla="*/ 704538 h 1304144"/>
                <a:gd name="connsiteX21" fmla="*/ 0 w 322288"/>
                <a:gd name="connsiteY21" fmla="*/ 771993 h 1304144"/>
                <a:gd name="connsiteX22" fmla="*/ 7495 w 322288"/>
                <a:gd name="connsiteY22" fmla="*/ 1049311 h 1304144"/>
                <a:gd name="connsiteX23" fmla="*/ 37475 w 322288"/>
                <a:gd name="connsiteY23" fmla="*/ 1116767 h 1304144"/>
                <a:gd name="connsiteX24" fmla="*/ 52465 w 322288"/>
                <a:gd name="connsiteY24" fmla="*/ 1161738 h 1304144"/>
                <a:gd name="connsiteX25" fmla="*/ 67455 w 322288"/>
                <a:gd name="connsiteY25" fmla="*/ 1206708 h 1304144"/>
                <a:gd name="connsiteX26" fmla="*/ 74950 w 322288"/>
                <a:gd name="connsiteY26" fmla="*/ 1229193 h 1304144"/>
                <a:gd name="connsiteX27" fmla="*/ 89941 w 322288"/>
                <a:gd name="connsiteY27" fmla="*/ 1244183 h 1304144"/>
                <a:gd name="connsiteX28" fmla="*/ 97436 w 322288"/>
                <a:gd name="connsiteY28" fmla="*/ 1266669 h 1304144"/>
                <a:gd name="connsiteX29" fmla="*/ 104931 w 322288"/>
                <a:gd name="connsiteY29" fmla="*/ 1304144 h 130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2288" h="1304144">
                  <a:moveTo>
                    <a:pt x="322288" y="0"/>
                  </a:moveTo>
                  <a:cubicBezTo>
                    <a:pt x="309796" y="4997"/>
                    <a:pt x="296494" y="8315"/>
                    <a:pt x="284813" y="14990"/>
                  </a:cubicBezTo>
                  <a:cubicBezTo>
                    <a:pt x="278677" y="18496"/>
                    <a:pt x="275702" y="26060"/>
                    <a:pt x="269822" y="29980"/>
                  </a:cubicBezTo>
                  <a:cubicBezTo>
                    <a:pt x="260526" y="36178"/>
                    <a:pt x="249835" y="39973"/>
                    <a:pt x="239842" y="44970"/>
                  </a:cubicBezTo>
                  <a:cubicBezTo>
                    <a:pt x="234845" y="49967"/>
                    <a:pt x="229092" y="54308"/>
                    <a:pt x="224852" y="59961"/>
                  </a:cubicBezTo>
                  <a:cubicBezTo>
                    <a:pt x="214043" y="74374"/>
                    <a:pt x="204865" y="89941"/>
                    <a:pt x="194872" y="104931"/>
                  </a:cubicBezTo>
                  <a:lnTo>
                    <a:pt x="179881" y="127416"/>
                  </a:lnTo>
                  <a:lnTo>
                    <a:pt x="164891" y="149901"/>
                  </a:lnTo>
                  <a:cubicBezTo>
                    <a:pt x="159894" y="157396"/>
                    <a:pt x="156271" y="166017"/>
                    <a:pt x="149901" y="172387"/>
                  </a:cubicBezTo>
                  <a:cubicBezTo>
                    <a:pt x="142406" y="179882"/>
                    <a:pt x="134202" y="186729"/>
                    <a:pt x="127416" y="194872"/>
                  </a:cubicBezTo>
                  <a:cubicBezTo>
                    <a:pt x="121649" y="201792"/>
                    <a:pt x="118358" y="210578"/>
                    <a:pt x="112426" y="217357"/>
                  </a:cubicBezTo>
                  <a:cubicBezTo>
                    <a:pt x="100793" y="230652"/>
                    <a:pt x="74950" y="254833"/>
                    <a:pt x="74950" y="254833"/>
                  </a:cubicBezTo>
                  <a:cubicBezTo>
                    <a:pt x="72452" y="262328"/>
                    <a:pt x="70988" y="270252"/>
                    <a:pt x="67455" y="277318"/>
                  </a:cubicBezTo>
                  <a:cubicBezTo>
                    <a:pt x="63427" y="285375"/>
                    <a:pt x="53156" y="290822"/>
                    <a:pt x="52465" y="299803"/>
                  </a:cubicBezTo>
                  <a:cubicBezTo>
                    <a:pt x="50539" y="324837"/>
                    <a:pt x="57687" y="349749"/>
                    <a:pt x="59960" y="374754"/>
                  </a:cubicBezTo>
                  <a:cubicBezTo>
                    <a:pt x="62684" y="404715"/>
                    <a:pt x="62509" y="435020"/>
                    <a:pt x="67455" y="464695"/>
                  </a:cubicBezTo>
                  <a:cubicBezTo>
                    <a:pt x="70053" y="480281"/>
                    <a:pt x="82445" y="509665"/>
                    <a:pt x="82445" y="509665"/>
                  </a:cubicBezTo>
                  <a:cubicBezTo>
                    <a:pt x="72990" y="585304"/>
                    <a:pt x="81319" y="550518"/>
                    <a:pt x="59960" y="614597"/>
                  </a:cubicBezTo>
                  <a:cubicBezTo>
                    <a:pt x="57462" y="622092"/>
                    <a:pt x="56847" y="630508"/>
                    <a:pt x="52465" y="637082"/>
                  </a:cubicBezTo>
                  <a:cubicBezTo>
                    <a:pt x="9509" y="701516"/>
                    <a:pt x="61008" y="619995"/>
                    <a:pt x="29980" y="682052"/>
                  </a:cubicBezTo>
                  <a:cubicBezTo>
                    <a:pt x="25952" y="690109"/>
                    <a:pt x="19018" y="696481"/>
                    <a:pt x="14990" y="704538"/>
                  </a:cubicBezTo>
                  <a:cubicBezTo>
                    <a:pt x="5764" y="722990"/>
                    <a:pt x="2879" y="754720"/>
                    <a:pt x="0" y="771993"/>
                  </a:cubicBezTo>
                  <a:cubicBezTo>
                    <a:pt x="2498" y="864432"/>
                    <a:pt x="1059" y="957062"/>
                    <a:pt x="7495" y="1049311"/>
                  </a:cubicBezTo>
                  <a:cubicBezTo>
                    <a:pt x="11189" y="1102255"/>
                    <a:pt x="21784" y="1081461"/>
                    <a:pt x="37475" y="1116767"/>
                  </a:cubicBezTo>
                  <a:cubicBezTo>
                    <a:pt x="43892" y="1131206"/>
                    <a:pt x="47468" y="1146748"/>
                    <a:pt x="52465" y="1161738"/>
                  </a:cubicBezTo>
                  <a:lnTo>
                    <a:pt x="67455" y="1206708"/>
                  </a:lnTo>
                  <a:cubicBezTo>
                    <a:pt x="69953" y="1214203"/>
                    <a:pt x="69363" y="1223607"/>
                    <a:pt x="74950" y="1229193"/>
                  </a:cubicBezTo>
                  <a:lnTo>
                    <a:pt x="89941" y="1244183"/>
                  </a:lnTo>
                  <a:cubicBezTo>
                    <a:pt x="92439" y="1251678"/>
                    <a:pt x="95520" y="1259004"/>
                    <a:pt x="97436" y="1266669"/>
                  </a:cubicBezTo>
                  <a:cubicBezTo>
                    <a:pt x="100526" y="1279028"/>
                    <a:pt x="104931" y="1304144"/>
                    <a:pt x="104931" y="1304144"/>
                  </a:cubicBezTo>
                </a:path>
              </a:pathLst>
            </a:custGeom>
            <a:noFill/>
            <a:ln w="762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DE99E75-CF5A-4AA9-9069-68BA54DF381C}"/>
                </a:ext>
              </a:extLst>
            </p:cNvPr>
            <p:cNvSpPr/>
            <p:nvPr/>
          </p:nvSpPr>
          <p:spPr bwMode="auto">
            <a:xfrm>
              <a:off x="1195274" y="3766228"/>
              <a:ext cx="850202" cy="1134913"/>
            </a:xfrm>
            <a:custGeom>
              <a:avLst/>
              <a:gdLst>
                <a:gd name="connsiteX0" fmla="*/ 0 w 622916"/>
                <a:gd name="connsiteY0" fmla="*/ 0 h 1064302"/>
                <a:gd name="connsiteX1" fmla="*/ 179882 w 622916"/>
                <a:gd name="connsiteY1" fmla="*/ 7495 h 1064302"/>
                <a:gd name="connsiteX2" fmla="*/ 239843 w 622916"/>
                <a:gd name="connsiteY2" fmla="*/ 22485 h 1064302"/>
                <a:gd name="connsiteX3" fmla="*/ 262328 w 622916"/>
                <a:gd name="connsiteY3" fmla="*/ 67456 h 1064302"/>
                <a:gd name="connsiteX4" fmla="*/ 284813 w 622916"/>
                <a:gd name="connsiteY4" fmla="*/ 119921 h 1064302"/>
                <a:gd name="connsiteX5" fmla="*/ 277318 w 622916"/>
                <a:gd name="connsiteY5" fmla="*/ 217357 h 1064302"/>
                <a:gd name="connsiteX6" fmla="*/ 269823 w 622916"/>
                <a:gd name="connsiteY6" fmla="*/ 239843 h 1064302"/>
                <a:gd name="connsiteX7" fmla="*/ 254833 w 622916"/>
                <a:gd name="connsiteY7" fmla="*/ 352269 h 1064302"/>
                <a:gd name="connsiteX8" fmla="*/ 262328 w 622916"/>
                <a:gd name="connsiteY8" fmla="*/ 449705 h 1064302"/>
                <a:gd name="connsiteX9" fmla="*/ 277318 w 622916"/>
                <a:gd name="connsiteY9" fmla="*/ 472190 h 1064302"/>
                <a:gd name="connsiteX10" fmla="*/ 292308 w 622916"/>
                <a:gd name="connsiteY10" fmla="*/ 524656 h 1064302"/>
                <a:gd name="connsiteX11" fmla="*/ 344774 w 622916"/>
                <a:gd name="connsiteY11" fmla="*/ 577121 h 1064302"/>
                <a:gd name="connsiteX12" fmla="*/ 367259 w 622916"/>
                <a:gd name="connsiteY12" fmla="*/ 599607 h 1064302"/>
                <a:gd name="connsiteX13" fmla="*/ 397239 w 622916"/>
                <a:gd name="connsiteY13" fmla="*/ 637082 h 1064302"/>
                <a:gd name="connsiteX14" fmla="*/ 412230 w 622916"/>
                <a:gd name="connsiteY14" fmla="*/ 674557 h 1064302"/>
                <a:gd name="connsiteX15" fmla="*/ 427220 w 622916"/>
                <a:gd name="connsiteY15" fmla="*/ 704538 h 1064302"/>
                <a:gd name="connsiteX16" fmla="*/ 434715 w 622916"/>
                <a:gd name="connsiteY16" fmla="*/ 734518 h 1064302"/>
                <a:gd name="connsiteX17" fmla="*/ 449705 w 622916"/>
                <a:gd name="connsiteY17" fmla="*/ 779489 h 1064302"/>
                <a:gd name="connsiteX18" fmla="*/ 457200 w 622916"/>
                <a:gd name="connsiteY18" fmla="*/ 801974 h 1064302"/>
                <a:gd name="connsiteX19" fmla="*/ 479685 w 622916"/>
                <a:gd name="connsiteY19" fmla="*/ 876925 h 1064302"/>
                <a:gd name="connsiteX20" fmla="*/ 502171 w 622916"/>
                <a:gd name="connsiteY20" fmla="*/ 921895 h 1064302"/>
                <a:gd name="connsiteX21" fmla="*/ 509666 w 622916"/>
                <a:gd name="connsiteY21" fmla="*/ 944380 h 1064302"/>
                <a:gd name="connsiteX22" fmla="*/ 569626 w 622916"/>
                <a:gd name="connsiteY22" fmla="*/ 1004341 h 1064302"/>
                <a:gd name="connsiteX23" fmla="*/ 592111 w 622916"/>
                <a:gd name="connsiteY23" fmla="*/ 1011836 h 1064302"/>
                <a:gd name="connsiteX24" fmla="*/ 622092 w 622916"/>
                <a:gd name="connsiteY24" fmla="*/ 1049312 h 1064302"/>
                <a:gd name="connsiteX25" fmla="*/ 622092 w 622916"/>
                <a:gd name="connsiteY25" fmla="*/ 1064302 h 106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2916" h="1064302">
                  <a:moveTo>
                    <a:pt x="0" y="0"/>
                  </a:moveTo>
                  <a:cubicBezTo>
                    <a:pt x="59961" y="2498"/>
                    <a:pt x="120131" y="1893"/>
                    <a:pt x="179882" y="7495"/>
                  </a:cubicBezTo>
                  <a:cubicBezTo>
                    <a:pt x="200394" y="9418"/>
                    <a:pt x="239843" y="22485"/>
                    <a:pt x="239843" y="22485"/>
                  </a:cubicBezTo>
                  <a:cubicBezTo>
                    <a:pt x="268651" y="65699"/>
                    <a:pt x="243709" y="24011"/>
                    <a:pt x="262328" y="67456"/>
                  </a:cubicBezTo>
                  <a:cubicBezTo>
                    <a:pt x="290113" y="132287"/>
                    <a:pt x="267236" y="67190"/>
                    <a:pt x="284813" y="119921"/>
                  </a:cubicBezTo>
                  <a:cubicBezTo>
                    <a:pt x="282315" y="152400"/>
                    <a:pt x="281358" y="185034"/>
                    <a:pt x="277318" y="217357"/>
                  </a:cubicBezTo>
                  <a:cubicBezTo>
                    <a:pt x="276338" y="225197"/>
                    <a:pt x="271122" y="232050"/>
                    <a:pt x="269823" y="239843"/>
                  </a:cubicBezTo>
                  <a:cubicBezTo>
                    <a:pt x="263608" y="277136"/>
                    <a:pt x="259830" y="314794"/>
                    <a:pt x="254833" y="352269"/>
                  </a:cubicBezTo>
                  <a:cubicBezTo>
                    <a:pt x="257331" y="384748"/>
                    <a:pt x="256325" y="417688"/>
                    <a:pt x="262328" y="449705"/>
                  </a:cubicBezTo>
                  <a:cubicBezTo>
                    <a:pt x="263988" y="458559"/>
                    <a:pt x="273770" y="463910"/>
                    <a:pt x="277318" y="472190"/>
                  </a:cubicBezTo>
                  <a:cubicBezTo>
                    <a:pt x="278561" y="475090"/>
                    <a:pt x="287820" y="519046"/>
                    <a:pt x="292308" y="524656"/>
                  </a:cubicBezTo>
                  <a:cubicBezTo>
                    <a:pt x="307758" y="543969"/>
                    <a:pt x="327285" y="559632"/>
                    <a:pt x="344774" y="577121"/>
                  </a:cubicBezTo>
                  <a:cubicBezTo>
                    <a:pt x="352269" y="584616"/>
                    <a:pt x="360637" y="591330"/>
                    <a:pt x="367259" y="599607"/>
                  </a:cubicBezTo>
                  <a:cubicBezTo>
                    <a:pt x="377252" y="612099"/>
                    <a:pt x="389008" y="623365"/>
                    <a:pt x="397239" y="637082"/>
                  </a:cubicBezTo>
                  <a:cubicBezTo>
                    <a:pt x="404161" y="648619"/>
                    <a:pt x="406766" y="662263"/>
                    <a:pt x="412230" y="674557"/>
                  </a:cubicBezTo>
                  <a:cubicBezTo>
                    <a:pt x="416768" y="684767"/>
                    <a:pt x="423297" y="694076"/>
                    <a:pt x="427220" y="704538"/>
                  </a:cubicBezTo>
                  <a:cubicBezTo>
                    <a:pt x="430837" y="714183"/>
                    <a:pt x="431755" y="724652"/>
                    <a:pt x="434715" y="734518"/>
                  </a:cubicBezTo>
                  <a:cubicBezTo>
                    <a:pt x="439255" y="749653"/>
                    <a:pt x="444708" y="764499"/>
                    <a:pt x="449705" y="779489"/>
                  </a:cubicBezTo>
                  <a:cubicBezTo>
                    <a:pt x="452203" y="786984"/>
                    <a:pt x="455284" y="794309"/>
                    <a:pt x="457200" y="801974"/>
                  </a:cubicBezTo>
                  <a:cubicBezTo>
                    <a:pt x="474475" y="871075"/>
                    <a:pt x="452314" y="785687"/>
                    <a:pt x="479685" y="876925"/>
                  </a:cubicBezTo>
                  <a:cubicBezTo>
                    <a:pt x="491525" y="916391"/>
                    <a:pt x="478091" y="897817"/>
                    <a:pt x="502171" y="921895"/>
                  </a:cubicBezTo>
                  <a:cubicBezTo>
                    <a:pt x="504669" y="929390"/>
                    <a:pt x="505829" y="937474"/>
                    <a:pt x="509666" y="944380"/>
                  </a:cubicBezTo>
                  <a:cubicBezTo>
                    <a:pt x="534059" y="988288"/>
                    <a:pt x="530840" y="987719"/>
                    <a:pt x="569626" y="1004341"/>
                  </a:cubicBezTo>
                  <a:cubicBezTo>
                    <a:pt x="576888" y="1007453"/>
                    <a:pt x="584616" y="1009338"/>
                    <a:pt x="592111" y="1011836"/>
                  </a:cubicBezTo>
                  <a:cubicBezTo>
                    <a:pt x="603583" y="1023308"/>
                    <a:pt x="615788" y="1033551"/>
                    <a:pt x="622092" y="1049312"/>
                  </a:cubicBezTo>
                  <a:cubicBezTo>
                    <a:pt x="623948" y="1053951"/>
                    <a:pt x="622092" y="1059305"/>
                    <a:pt x="622092" y="1064302"/>
                  </a:cubicBezTo>
                </a:path>
              </a:pathLst>
            </a:custGeom>
            <a:noFill/>
            <a:ln w="762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8A1F6C1-E6A8-43A8-903E-2CFC8A6A59E0}"/>
              </a:ext>
            </a:extLst>
          </p:cNvPr>
          <p:cNvGrpSpPr/>
          <p:nvPr/>
        </p:nvGrpSpPr>
        <p:grpSpPr>
          <a:xfrm rot="5400000">
            <a:off x="3205323" y="4282734"/>
            <a:ext cx="2185502" cy="1478674"/>
            <a:chOff x="1187582" y="3422467"/>
            <a:chExt cx="2185502" cy="1478674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D5D698C-5EFF-4812-8D1E-8EB264E1CB1D}"/>
                </a:ext>
              </a:extLst>
            </p:cNvPr>
            <p:cNvSpPr/>
            <p:nvPr/>
          </p:nvSpPr>
          <p:spPr bwMode="auto">
            <a:xfrm>
              <a:off x="1187582" y="3422467"/>
              <a:ext cx="2185502" cy="1478674"/>
            </a:xfrm>
            <a:prstGeom prst="rect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D15E16A-DAFA-4335-969B-AB55799CB992}"/>
                </a:ext>
              </a:extLst>
            </p:cNvPr>
            <p:cNvSpPr/>
            <p:nvPr/>
          </p:nvSpPr>
          <p:spPr bwMode="auto">
            <a:xfrm>
              <a:off x="2008359" y="3971887"/>
              <a:ext cx="363417" cy="37681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568B741-DCD6-4BAC-930C-EAC54C62E5D8}"/>
                </a:ext>
              </a:extLst>
            </p:cNvPr>
            <p:cNvSpPr/>
            <p:nvPr/>
          </p:nvSpPr>
          <p:spPr bwMode="auto">
            <a:xfrm>
              <a:off x="2008359" y="3971886"/>
              <a:ext cx="231592" cy="387063"/>
            </a:xfrm>
            <a:prstGeom prst="rect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30E8AD0-4B4F-4D02-9FD4-53147E67548A}"/>
                </a:ext>
              </a:extLst>
            </p:cNvPr>
            <p:cNvSpPr/>
            <p:nvPr/>
          </p:nvSpPr>
          <p:spPr bwMode="auto">
            <a:xfrm>
              <a:off x="2608288" y="3429000"/>
              <a:ext cx="403267" cy="1472141"/>
            </a:xfrm>
            <a:custGeom>
              <a:avLst/>
              <a:gdLst>
                <a:gd name="connsiteX0" fmla="*/ 322288 w 322288"/>
                <a:gd name="connsiteY0" fmla="*/ 0 h 1304144"/>
                <a:gd name="connsiteX1" fmla="*/ 284813 w 322288"/>
                <a:gd name="connsiteY1" fmla="*/ 14990 h 1304144"/>
                <a:gd name="connsiteX2" fmla="*/ 269822 w 322288"/>
                <a:gd name="connsiteY2" fmla="*/ 29980 h 1304144"/>
                <a:gd name="connsiteX3" fmla="*/ 239842 w 322288"/>
                <a:gd name="connsiteY3" fmla="*/ 44970 h 1304144"/>
                <a:gd name="connsiteX4" fmla="*/ 224852 w 322288"/>
                <a:gd name="connsiteY4" fmla="*/ 59961 h 1304144"/>
                <a:gd name="connsiteX5" fmla="*/ 194872 w 322288"/>
                <a:gd name="connsiteY5" fmla="*/ 104931 h 1304144"/>
                <a:gd name="connsiteX6" fmla="*/ 179881 w 322288"/>
                <a:gd name="connsiteY6" fmla="*/ 127416 h 1304144"/>
                <a:gd name="connsiteX7" fmla="*/ 164891 w 322288"/>
                <a:gd name="connsiteY7" fmla="*/ 149901 h 1304144"/>
                <a:gd name="connsiteX8" fmla="*/ 149901 w 322288"/>
                <a:gd name="connsiteY8" fmla="*/ 172387 h 1304144"/>
                <a:gd name="connsiteX9" fmla="*/ 127416 w 322288"/>
                <a:gd name="connsiteY9" fmla="*/ 194872 h 1304144"/>
                <a:gd name="connsiteX10" fmla="*/ 112426 w 322288"/>
                <a:gd name="connsiteY10" fmla="*/ 217357 h 1304144"/>
                <a:gd name="connsiteX11" fmla="*/ 74950 w 322288"/>
                <a:gd name="connsiteY11" fmla="*/ 254833 h 1304144"/>
                <a:gd name="connsiteX12" fmla="*/ 67455 w 322288"/>
                <a:gd name="connsiteY12" fmla="*/ 277318 h 1304144"/>
                <a:gd name="connsiteX13" fmla="*/ 52465 w 322288"/>
                <a:gd name="connsiteY13" fmla="*/ 299803 h 1304144"/>
                <a:gd name="connsiteX14" fmla="*/ 59960 w 322288"/>
                <a:gd name="connsiteY14" fmla="*/ 374754 h 1304144"/>
                <a:gd name="connsiteX15" fmla="*/ 67455 w 322288"/>
                <a:gd name="connsiteY15" fmla="*/ 464695 h 1304144"/>
                <a:gd name="connsiteX16" fmla="*/ 82445 w 322288"/>
                <a:gd name="connsiteY16" fmla="*/ 509665 h 1304144"/>
                <a:gd name="connsiteX17" fmla="*/ 59960 w 322288"/>
                <a:gd name="connsiteY17" fmla="*/ 614597 h 1304144"/>
                <a:gd name="connsiteX18" fmla="*/ 52465 w 322288"/>
                <a:gd name="connsiteY18" fmla="*/ 637082 h 1304144"/>
                <a:gd name="connsiteX19" fmla="*/ 29980 w 322288"/>
                <a:gd name="connsiteY19" fmla="*/ 682052 h 1304144"/>
                <a:gd name="connsiteX20" fmla="*/ 14990 w 322288"/>
                <a:gd name="connsiteY20" fmla="*/ 704538 h 1304144"/>
                <a:gd name="connsiteX21" fmla="*/ 0 w 322288"/>
                <a:gd name="connsiteY21" fmla="*/ 771993 h 1304144"/>
                <a:gd name="connsiteX22" fmla="*/ 7495 w 322288"/>
                <a:gd name="connsiteY22" fmla="*/ 1049311 h 1304144"/>
                <a:gd name="connsiteX23" fmla="*/ 37475 w 322288"/>
                <a:gd name="connsiteY23" fmla="*/ 1116767 h 1304144"/>
                <a:gd name="connsiteX24" fmla="*/ 52465 w 322288"/>
                <a:gd name="connsiteY24" fmla="*/ 1161738 h 1304144"/>
                <a:gd name="connsiteX25" fmla="*/ 67455 w 322288"/>
                <a:gd name="connsiteY25" fmla="*/ 1206708 h 1304144"/>
                <a:gd name="connsiteX26" fmla="*/ 74950 w 322288"/>
                <a:gd name="connsiteY26" fmla="*/ 1229193 h 1304144"/>
                <a:gd name="connsiteX27" fmla="*/ 89941 w 322288"/>
                <a:gd name="connsiteY27" fmla="*/ 1244183 h 1304144"/>
                <a:gd name="connsiteX28" fmla="*/ 97436 w 322288"/>
                <a:gd name="connsiteY28" fmla="*/ 1266669 h 1304144"/>
                <a:gd name="connsiteX29" fmla="*/ 104931 w 322288"/>
                <a:gd name="connsiteY29" fmla="*/ 1304144 h 130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22288" h="1304144">
                  <a:moveTo>
                    <a:pt x="322288" y="0"/>
                  </a:moveTo>
                  <a:cubicBezTo>
                    <a:pt x="309796" y="4997"/>
                    <a:pt x="296494" y="8315"/>
                    <a:pt x="284813" y="14990"/>
                  </a:cubicBezTo>
                  <a:cubicBezTo>
                    <a:pt x="278677" y="18496"/>
                    <a:pt x="275702" y="26060"/>
                    <a:pt x="269822" y="29980"/>
                  </a:cubicBezTo>
                  <a:cubicBezTo>
                    <a:pt x="260526" y="36178"/>
                    <a:pt x="249835" y="39973"/>
                    <a:pt x="239842" y="44970"/>
                  </a:cubicBezTo>
                  <a:cubicBezTo>
                    <a:pt x="234845" y="49967"/>
                    <a:pt x="229092" y="54308"/>
                    <a:pt x="224852" y="59961"/>
                  </a:cubicBezTo>
                  <a:cubicBezTo>
                    <a:pt x="214043" y="74374"/>
                    <a:pt x="204865" y="89941"/>
                    <a:pt x="194872" y="104931"/>
                  </a:cubicBezTo>
                  <a:lnTo>
                    <a:pt x="179881" y="127416"/>
                  </a:lnTo>
                  <a:lnTo>
                    <a:pt x="164891" y="149901"/>
                  </a:lnTo>
                  <a:cubicBezTo>
                    <a:pt x="159894" y="157396"/>
                    <a:pt x="156271" y="166017"/>
                    <a:pt x="149901" y="172387"/>
                  </a:cubicBezTo>
                  <a:cubicBezTo>
                    <a:pt x="142406" y="179882"/>
                    <a:pt x="134202" y="186729"/>
                    <a:pt x="127416" y="194872"/>
                  </a:cubicBezTo>
                  <a:cubicBezTo>
                    <a:pt x="121649" y="201792"/>
                    <a:pt x="118358" y="210578"/>
                    <a:pt x="112426" y="217357"/>
                  </a:cubicBezTo>
                  <a:cubicBezTo>
                    <a:pt x="100793" y="230652"/>
                    <a:pt x="74950" y="254833"/>
                    <a:pt x="74950" y="254833"/>
                  </a:cubicBezTo>
                  <a:cubicBezTo>
                    <a:pt x="72452" y="262328"/>
                    <a:pt x="70988" y="270252"/>
                    <a:pt x="67455" y="277318"/>
                  </a:cubicBezTo>
                  <a:cubicBezTo>
                    <a:pt x="63427" y="285375"/>
                    <a:pt x="53156" y="290822"/>
                    <a:pt x="52465" y="299803"/>
                  </a:cubicBezTo>
                  <a:cubicBezTo>
                    <a:pt x="50539" y="324837"/>
                    <a:pt x="57687" y="349749"/>
                    <a:pt x="59960" y="374754"/>
                  </a:cubicBezTo>
                  <a:cubicBezTo>
                    <a:pt x="62684" y="404715"/>
                    <a:pt x="62509" y="435020"/>
                    <a:pt x="67455" y="464695"/>
                  </a:cubicBezTo>
                  <a:cubicBezTo>
                    <a:pt x="70053" y="480281"/>
                    <a:pt x="82445" y="509665"/>
                    <a:pt x="82445" y="509665"/>
                  </a:cubicBezTo>
                  <a:cubicBezTo>
                    <a:pt x="72990" y="585304"/>
                    <a:pt x="81319" y="550518"/>
                    <a:pt x="59960" y="614597"/>
                  </a:cubicBezTo>
                  <a:cubicBezTo>
                    <a:pt x="57462" y="622092"/>
                    <a:pt x="56847" y="630508"/>
                    <a:pt x="52465" y="637082"/>
                  </a:cubicBezTo>
                  <a:cubicBezTo>
                    <a:pt x="9509" y="701516"/>
                    <a:pt x="61008" y="619995"/>
                    <a:pt x="29980" y="682052"/>
                  </a:cubicBezTo>
                  <a:cubicBezTo>
                    <a:pt x="25952" y="690109"/>
                    <a:pt x="19018" y="696481"/>
                    <a:pt x="14990" y="704538"/>
                  </a:cubicBezTo>
                  <a:cubicBezTo>
                    <a:pt x="5764" y="722990"/>
                    <a:pt x="2879" y="754720"/>
                    <a:pt x="0" y="771993"/>
                  </a:cubicBezTo>
                  <a:cubicBezTo>
                    <a:pt x="2498" y="864432"/>
                    <a:pt x="1059" y="957062"/>
                    <a:pt x="7495" y="1049311"/>
                  </a:cubicBezTo>
                  <a:cubicBezTo>
                    <a:pt x="11189" y="1102255"/>
                    <a:pt x="21784" y="1081461"/>
                    <a:pt x="37475" y="1116767"/>
                  </a:cubicBezTo>
                  <a:cubicBezTo>
                    <a:pt x="43892" y="1131206"/>
                    <a:pt x="47468" y="1146748"/>
                    <a:pt x="52465" y="1161738"/>
                  </a:cubicBezTo>
                  <a:lnTo>
                    <a:pt x="67455" y="1206708"/>
                  </a:lnTo>
                  <a:cubicBezTo>
                    <a:pt x="69953" y="1214203"/>
                    <a:pt x="69363" y="1223607"/>
                    <a:pt x="74950" y="1229193"/>
                  </a:cubicBezTo>
                  <a:lnTo>
                    <a:pt x="89941" y="1244183"/>
                  </a:lnTo>
                  <a:cubicBezTo>
                    <a:pt x="92439" y="1251678"/>
                    <a:pt x="95520" y="1259004"/>
                    <a:pt x="97436" y="1266669"/>
                  </a:cubicBezTo>
                  <a:cubicBezTo>
                    <a:pt x="100526" y="1279028"/>
                    <a:pt x="104931" y="1304144"/>
                    <a:pt x="104931" y="1304144"/>
                  </a:cubicBezTo>
                </a:path>
              </a:pathLst>
            </a:custGeom>
            <a:noFill/>
            <a:ln w="762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31588AF-D940-4DC4-BCD2-8BBC81111D3A}"/>
                </a:ext>
              </a:extLst>
            </p:cNvPr>
            <p:cNvSpPr/>
            <p:nvPr/>
          </p:nvSpPr>
          <p:spPr bwMode="auto">
            <a:xfrm>
              <a:off x="1195274" y="3766228"/>
              <a:ext cx="850202" cy="1134913"/>
            </a:xfrm>
            <a:custGeom>
              <a:avLst/>
              <a:gdLst>
                <a:gd name="connsiteX0" fmla="*/ 0 w 622916"/>
                <a:gd name="connsiteY0" fmla="*/ 0 h 1064302"/>
                <a:gd name="connsiteX1" fmla="*/ 179882 w 622916"/>
                <a:gd name="connsiteY1" fmla="*/ 7495 h 1064302"/>
                <a:gd name="connsiteX2" fmla="*/ 239843 w 622916"/>
                <a:gd name="connsiteY2" fmla="*/ 22485 h 1064302"/>
                <a:gd name="connsiteX3" fmla="*/ 262328 w 622916"/>
                <a:gd name="connsiteY3" fmla="*/ 67456 h 1064302"/>
                <a:gd name="connsiteX4" fmla="*/ 284813 w 622916"/>
                <a:gd name="connsiteY4" fmla="*/ 119921 h 1064302"/>
                <a:gd name="connsiteX5" fmla="*/ 277318 w 622916"/>
                <a:gd name="connsiteY5" fmla="*/ 217357 h 1064302"/>
                <a:gd name="connsiteX6" fmla="*/ 269823 w 622916"/>
                <a:gd name="connsiteY6" fmla="*/ 239843 h 1064302"/>
                <a:gd name="connsiteX7" fmla="*/ 254833 w 622916"/>
                <a:gd name="connsiteY7" fmla="*/ 352269 h 1064302"/>
                <a:gd name="connsiteX8" fmla="*/ 262328 w 622916"/>
                <a:gd name="connsiteY8" fmla="*/ 449705 h 1064302"/>
                <a:gd name="connsiteX9" fmla="*/ 277318 w 622916"/>
                <a:gd name="connsiteY9" fmla="*/ 472190 h 1064302"/>
                <a:gd name="connsiteX10" fmla="*/ 292308 w 622916"/>
                <a:gd name="connsiteY10" fmla="*/ 524656 h 1064302"/>
                <a:gd name="connsiteX11" fmla="*/ 344774 w 622916"/>
                <a:gd name="connsiteY11" fmla="*/ 577121 h 1064302"/>
                <a:gd name="connsiteX12" fmla="*/ 367259 w 622916"/>
                <a:gd name="connsiteY12" fmla="*/ 599607 h 1064302"/>
                <a:gd name="connsiteX13" fmla="*/ 397239 w 622916"/>
                <a:gd name="connsiteY13" fmla="*/ 637082 h 1064302"/>
                <a:gd name="connsiteX14" fmla="*/ 412230 w 622916"/>
                <a:gd name="connsiteY14" fmla="*/ 674557 h 1064302"/>
                <a:gd name="connsiteX15" fmla="*/ 427220 w 622916"/>
                <a:gd name="connsiteY15" fmla="*/ 704538 h 1064302"/>
                <a:gd name="connsiteX16" fmla="*/ 434715 w 622916"/>
                <a:gd name="connsiteY16" fmla="*/ 734518 h 1064302"/>
                <a:gd name="connsiteX17" fmla="*/ 449705 w 622916"/>
                <a:gd name="connsiteY17" fmla="*/ 779489 h 1064302"/>
                <a:gd name="connsiteX18" fmla="*/ 457200 w 622916"/>
                <a:gd name="connsiteY18" fmla="*/ 801974 h 1064302"/>
                <a:gd name="connsiteX19" fmla="*/ 479685 w 622916"/>
                <a:gd name="connsiteY19" fmla="*/ 876925 h 1064302"/>
                <a:gd name="connsiteX20" fmla="*/ 502171 w 622916"/>
                <a:gd name="connsiteY20" fmla="*/ 921895 h 1064302"/>
                <a:gd name="connsiteX21" fmla="*/ 509666 w 622916"/>
                <a:gd name="connsiteY21" fmla="*/ 944380 h 1064302"/>
                <a:gd name="connsiteX22" fmla="*/ 569626 w 622916"/>
                <a:gd name="connsiteY22" fmla="*/ 1004341 h 1064302"/>
                <a:gd name="connsiteX23" fmla="*/ 592111 w 622916"/>
                <a:gd name="connsiteY23" fmla="*/ 1011836 h 1064302"/>
                <a:gd name="connsiteX24" fmla="*/ 622092 w 622916"/>
                <a:gd name="connsiteY24" fmla="*/ 1049312 h 1064302"/>
                <a:gd name="connsiteX25" fmla="*/ 622092 w 622916"/>
                <a:gd name="connsiteY25" fmla="*/ 1064302 h 106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22916" h="1064302">
                  <a:moveTo>
                    <a:pt x="0" y="0"/>
                  </a:moveTo>
                  <a:cubicBezTo>
                    <a:pt x="59961" y="2498"/>
                    <a:pt x="120131" y="1893"/>
                    <a:pt x="179882" y="7495"/>
                  </a:cubicBezTo>
                  <a:cubicBezTo>
                    <a:pt x="200394" y="9418"/>
                    <a:pt x="239843" y="22485"/>
                    <a:pt x="239843" y="22485"/>
                  </a:cubicBezTo>
                  <a:cubicBezTo>
                    <a:pt x="268651" y="65699"/>
                    <a:pt x="243709" y="24011"/>
                    <a:pt x="262328" y="67456"/>
                  </a:cubicBezTo>
                  <a:cubicBezTo>
                    <a:pt x="290113" y="132287"/>
                    <a:pt x="267236" y="67190"/>
                    <a:pt x="284813" y="119921"/>
                  </a:cubicBezTo>
                  <a:cubicBezTo>
                    <a:pt x="282315" y="152400"/>
                    <a:pt x="281358" y="185034"/>
                    <a:pt x="277318" y="217357"/>
                  </a:cubicBezTo>
                  <a:cubicBezTo>
                    <a:pt x="276338" y="225197"/>
                    <a:pt x="271122" y="232050"/>
                    <a:pt x="269823" y="239843"/>
                  </a:cubicBezTo>
                  <a:cubicBezTo>
                    <a:pt x="263608" y="277136"/>
                    <a:pt x="259830" y="314794"/>
                    <a:pt x="254833" y="352269"/>
                  </a:cubicBezTo>
                  <a:cubicBezTo>
                    <a:pt x="257331" y="384748"/>
                    <a:pt x="256325" y="417688"/>
                    <a:pt x="262328" y="449705"/>
                  </a:cubicBezTo>
                  <a:cubicBezTo>
                    <a:pt x="263988" y="458559"/>
                    <a:pt x="273770" y="463910"/>
                    <a:pt x="277318" y="472190"/>
                  </a:cubicBezTo>
                  <a:cubicBezTo>
                    <a:pt x="278561" y="475090"/>
                    <a:pt x="287820" y="519046"/>
                    <a:pt x="292308" y="524656"/>
                  </a:cubicBezTo>
                  <a:cubicBezTo>
                    <a:pt x="307758" y="543969"/>
                    <a:pt x="327285" y="559632"/>
                    <a:pt x="344774" y="577121"/>
                  </a:cubicBezTo>
                  <a:cubicBezTo>
                    <a:pt x="352269" y="584616"/>
                    <a:pt x="360637" y="591330"/>
                    <a:pt x="367259" y="599607"/>
                  </a:cubicBezTo>
                  <a:cubicBezTo>
                    <a:pt x="377252" y="612099"/>
                    <a:pt x="389008" y="623365"/>
                    <a:pt x="397239" y="637082"/>
                  </a:cubicBezTo>
                  <a:cubicBezTo>
                    <a:pt x="404161" y="648619"/>
                    <a:pt x="406766" y="662263"/>
                    <a:pt x="412230" y="674557"/>
                  </a:cubicBezTo>
                  <a:cubicBezTo>
                    <a:pt x="416768" y="684767"/>
                    <a:pt x="423297" y="694076"/>
                    <a:pt x="427220" y="704538"/>
                  </a:cubicBezTo>
                  <a:cubicBezTo>
                    <a:pt x="430837" y="714183"/>
                    <a:pt x="431755" y="724652"/>
                    <a:pt x="434715" y="734518"/>
                  </a:cubicBezTo>
                  <a:cubicBezTo>
                    <a:pt x="439255" y="749653"/>
                    <a:pt x="444708" y="764499"/>
                    <a:pt x="449705" y="779489"/>
                  </a:cubicBezTo>
                  <a:cubicBezTo>
                    <a:pt x="452203" y="786984"/>
                    <a:pt x="455284" y="794309"/>
                    <a:pt x="457200" y="801974"/>
                  </a:cubicBezTo>
                  <a:cubicBezTo>
                    <a:pt x="474475" y="871075"/>
                    <a:pt x="452314" y="785687"/>
                    <a:pt x="479685" y="876925"/>
                  </a:cubicBezTo>
                  <a:cubicBezTo>
                    <a:pt x="491525" y="916391"/>
                    <a:pt x="478091" y="897817"/>
                    <a:pt x="502171" y="921895"/>
                  </a:cubicBezTo>
                  <a:cubicBezTo>
                    <a:pt x="504669" y="929390"/>
                    <a:pt x="505829" y="937474"/>
                    <a:pt x="509666" y="944380"/>
                  </a:cubicBezTo>
                  <a:cubicBezTo>
                    <a:pt x="534059" y="988288"/>
                    <a:pt x="530840" y="987719"/>
                    <a:pt x="569626" y="1004341"/>
                  </a:cubicBezTo>
                  <a:cubicBezTo>
                    <a:pt x="576888" y="1007453"/>
                    <a:pt x="584616" y="1009338"/>
                    <a:pt x="592111" y="1011836"/>
                  </a:cubicBezTo>
                  <a:cubicBezTo>
                    <a:pt x="603583" y="1023308"/>
                    <a:pt x="615788" y="1033551"/>
                    <a:pt x="622092" y="1049312"/>
                  </a:cubicBezTo>
                  <a:cubicBezTo>
                    <a:pt x="623948" y="1053951"/>
                    <a:pt x="622092" y="1059305"/>
                    <a:pt x="622092" y="1064302"/>
                  </a:cubicBezTo>
                </a:path>
              </a:pathLst>
            </a:custGeom>
            <a:noFill/>
            <a:ln w="76200">
              <a:solidFill>
                <a:schemeClr val="accent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7723C5C1-F118-4A0F-A323-FFDDFAA170B1}"/>
              </a:ext>
            </a:extLst>
          </p:cNvPr>
          <p:cNvSpPr/>
          <p:nvPr/>
        </p:nvSpPr>
        <p:spPr bwMode="auto">
          <a:xfrm rot="17396443">
            <a:off x="3535088" y="3418128"/>
            <a:ext cx="433607" cy="1083876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67AFA6B-8106-422E-B75F-2F4DDB0E5D66}"/>
              </a:ext>
            </a:extLst>
          </p:cNvPr>
          <p:cNvCxnSpPr>
            <a:cxnSpLocks/>
          </p:cNvCxnSpPr>
          <p:nvPr/>
        </p:nvCxnSpPr>
        <p:spPr bwMode="auto">
          <a:xfrm flipV="1">
            <a:off x="1727657" y="4217493"/>
            <a:ext cx="401394" cy="855975"/>
          </a:xfrm>
          <a:prstGeom prst="straightConnector1">
            <a:avLst/>
          </a:prstGeom>
          <a:noFill/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E2C1138-B26E-40B1-A197-68C32A5C45A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86000" y="4243388"/>
            <a:ext cx="193367" cy="778683"/>
          </a:xfrm>
          <a:prstGeom prst="straightConnector1">
            <a:avLst/>
          </a:prstGeom>
          <a:noFill/>
          <a:ln w="31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919CB09-717B-434E-BEED-8184BE34A218}"/>
              </a:ext>
            </a:extLst>
          </p:cNvPr>
          <p:cNvCxnSpPr>
            <a:cxnSpLocks/>
          </p:cNvCxnSpPr>
          <p:nvPr/>
        </p:nvCxnSpPr>
        <p:spPr bwMode="auto">
          <a:xfrm>
            <a:off x="2346825" y="1067843"/>
            <a:ext cx="331059" cy="0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FA39DB-D5AC-4FEB-8E9A-AE855A4DB1BB}"/>
              </a:ext>
            </a:extLst>
          </p:cNvPr>
          <p:cNvCxnSpPr>
            <a:cxnSpLocks/>
          </p:cNvCxnSpPr>
          <p:nvPr/>
        </p:nvCxnSpPr>
        <p:spPr bwMode="auto">
          <a:xfrm>
            <a:off x="2362200" y="1076325"/>
            <a:ext cx="980186" cy="2003240"/>
          </a:xfrm>
          <a:prstGeom prst="line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itle 1">
            <a:extLst>
              <a:ext uri="{FF2B5EF4-FFF2-40B4-BE49-F238E27FC236}">
                <a16:creationId xmlns:a16="http://schemas.microsoft.com/office/drawing/2014/main" id="{32B6F296-8CF1-418C-8DFC-44ECD676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682625"/>
            <a:ext cx="10826496" cy="369332"/>
          </a:xfrm>
        </p:spPr>
        <p:txBody>
          <a:bodyPr/>
          <a:lstStyle/>
          <a:p>
            <a:r>
              <a:rPr lang="en-US" dirty="0"/>
              <a:t>Image Space</a:t>
            </a:r>
          </a:p>
        </p:txBody>
      </p:sp>
    </p:spTree>
    <p:extLst>
      <p:ext uri="{BB962C8B-B14F-4D97-AF65-F5344CB8AC3E}">
        <p14:creationId xmlns:p14="http://schemas.microsoft.com/office/powerpoint/2010/main" val="194901780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44BC-A294-4E68-A58E-F779DC025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682625"/>
            <a:ext cx="10826496" cy="369332"/>
          </a:xfrm>
        </p:spPr>
        <p:txBody>
          <a:bodyPr/>
          <a:lstStyle/>
          <a:p>
            <a:r>
              <a:rPr lang="en-US" dirty="0"/>
              <a:t>Examples/Issue of a DSM/True </a:t>
            </a:r>
            <a:r>
              <a:rPr lang="en-US" dirty="0" err="1"/>
              <a:t>orthomosaic</a:t>
            </a:r>
            <a:r>
              <a:rPr lang="en-US" dirty="0"/>
              <a:t> vs Dynamic </a:t>
            </a:r>
            <a:r>
              <a:rPr lang="en-US" dirty="0" err="1"/>
              <a:t>orthomosaic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3492A-1374-4CE1-B0FB-881CF8539E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044060" y="4916673"/>
            <a:ext cx="3035027" cy="478741"/>
          </a:xfrm>
        </p:spPr>
        <p:txBody>
          <a:bodyPr/>
          <a:lstStyle/>
          <a:p>
            <a:pPr marL="0" indent="0">
              <a:buNone/>
            </a:pPr>
            <a:r>
              <a:rPr lang="en-US" sz="1600" b="0" i="1" dirty="0"/>
              <a:t>And take height measurements</a:t>
            </a:r>
            <a:endParaRPr lang="en-US" sz="16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CBA070-7EA2-44AA-8914-04A6F4C1A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97" y="1531233"/>
            <a:ext cx="6236018" cy="42815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1C3726-17E6-4699-B7D6-A06189B3E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78" y="1524245"/>
            <a:ext cx="6236018" cy="42815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D68BC7-3910-40CF-A846-DF21D0465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478" y="1531232"/>
            <a:ext cx="6236018" cy="42815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5AF024-DBB1-4F0B-9012-4A297D0156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859" y="1517258"/>
            <a:ext cx="6236018" cy="42815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A89782-7842-4939-88AA-E6070C541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478" y="1524244"/>
            <a:ext cx="6236018" cy="42815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80AAE7-3882-4E0A-B179-67935B65F8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169" y="1531231"/>
            <a:ext cx="6236018" cy="42815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7840AF2-192B-4337-BA32-68EA44D6A9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859" y="1531230"/>
            <a:ext cx="6236018" cy="42815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8CC70AF-EEBA-4DF3-9095-022BC1CE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69" y="1524243"/>
            <a:ext cx="6236018" cy="42815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0FE70A6-EF11-4B17-8DDF-57AFAFC8B4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2218" y="2002535"/>
            <a:ext cx="4206625" cy="2728210"/>
          </a:xfrm>
          <a:prstGeom prst="rect">
            <a:avLst/>
          </a:prstGeom>
        </p:spPr>
      </p:pic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98A005B4-D118-4763-9435-9AB7E5EB1A0D}"/>
              </a:ext>
            </a:extLst>
          </p:cNvPr>
          <p:cNvSpPr txBox="1">
            <a:spLocks/>
          </p:cNvSpPr>
          <p:nvPr/>
        </p:nvSpPr>
        <p:spPr>
          <a:xfrm>
            <a:off x="5397910" y="6385018"/>
            <a:ext cx="7045922" cy="47874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Arial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0" i="1" dirty="0"/>
              <a:t>With dynamic </a:t>
            </a:r>
            <a:r>
              <a:rPr lang="en-US" b="0" i="1" dirty="0" err="1"/>
              <a:t>orthomosaics</a:t>
            </a:r>
            <a:r>
              <a:rPr lang="en-US" b="0" i="1" dirty="0"/>
              <a:t> user can control source image</a:t>
            </a:r>
          </a:p>
          <a:p>
            <a:pPr lvl="2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494260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63F9E653-03AB-408E-996B-381D54B1C549}"/>
              </a:ext>
            </a:extLst>
          </p:cNvPr>
          <p:cNvCxnSpPr>
            <a:cxnSpLocks/>
          </p:cNvCxnSpPr>
          <p:nvPr/>
        </p:nvCxnSpPr>
        <p:spPr bwMode="auto">
          <a:xfrm flipV="1">
            <a:off x="2982499" y="4123695"/>
            <a:ext cx="0" cy="48716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01B78724-FA7F-4108-BE45-34A24DA2D776}"/>
              </a:ext>
            </a:extLst>
          </p:cNvPr>
          <p:cNvSpPr/>
          <p:nvPr/>
        </p:nvSpPr>
        <p:spPr bwMode="auto">
          <a:xfrm>
            <a:off x="3446254" y="2964766"/>
            <a:ext cx="1129604" cy="587751"/>
          </a:xfrm>
          <a:prstGeom prst="roundRect">
            <a:avLst/>
          </a:prstGeom>
          <a:solidFill>
            <a:schemeClr val="tx1"/>
          </a:solidFill>
          <a:ln>
            <a:solidFill>
              <a:srgbClr val="0532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Drone2Map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(Desktop)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06EDCDD5-3269-4E71-A52D-6E8C92E8DE05}"/>
              </a:ext>
            </a:extLst>
          </p:cNvPr>
          <p:cNvSpPr/>
          <p:nvPr/>
        </p:nvSpPr>
        <p:spPr bwMode="auto">
          <a:xfrm>
            <a:off x="6095234" y="2954219"/>
            <a:ext cx="2513733" cy="608844"/>
          </a:xfrm>
          <a:prstGeom prst="roundRect">
            <a:avLst/>
          </a:prstGeom>
          <a:solidFill>
            <a:schemeClr val="tx1"/>
          </a:solidFill>
          <a:ln>
            <a:solidFill>
              <a:srgbClr val="0532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Ortho Mapping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ArcGIS Pro | Ortho Maker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Desktop | Web App</a:t>
            </a: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062B1387-361B-4808-9683-415C0964E815}"/>
              </a:ext>
            </a:extLst>
          </p:cNvPr>
          <p:cNvGrpSpPr/>
          <p:nvPr/>
        </p:nvGrpSpPr>
        <p:grpSpPr>
          <a:xfrm>
            <a:off x="2353577" y="4298521"/>
            <a:ext cx="1819334" cy="1002866"/>
            <a:chOff x="769329" y="1527301"/>
            <a:chExt cx="2530959" cy="1608802"/>
          </a:xfrm>
        </p:grpSpPr>
        <p:sp>
          <p:nvSpPr>
            <p:cNvPr id="180" name="Freeform 29">
              <a:extLst>
                <a:ext uri="{FF2B5EF4-FFF2-40B4-BE49-F238E27FC236}">
                  <a16:creationId xmlns:a16="http://schemas.microsoft.com/office/drawing/2014/main" id="{C68B1E67-2CD6-427A-BF1D-0143C8F3F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329" y="1527301"/>
              <a:ext cx="2530959" cy="1491379"/>
            </a:xfrm>
            <a:custGeom>
              <a:avLst/>
              <a:gdLst>
                <a:gd name="T0" fmla="*/ 1531 w 2706"/>
                <a:gd name="T1" fmla="*/ 4 h 1717"/>
                <a:gd name="T2" fmla="*/ 1651 w 2706"/>
                <a:gd name="T3" fmla="*/ 33 h 1717"/>
                <a:gd name="T4" fmla="*/ 1758 w 2706"/>
                <a:gd name="T5" fmla="*/ 85 h 1717"/>
                <a:gd name="T6" fmla="*/ 1851 w 2706"/>
                <a:gd name="T7" fmla="*/ 160 h 1717"/>
                <a:gd name="T8" fmla="*/ 1925 w 2706"/>
                <a:gd name="T9" fmla="*/ 253 h 1717"/>
                <a:gd name="T10" fmla="*/ 1978 w 2706"/>
                <a:gd name="T11" fmla="*/ 362 h 1717"/>
                <a:gd name="T12" fmla="*/ 2016 w 2706"/>
                <a:gd name="T13" fmla="*/ 419 h 1717"/>
                <a:gd name="T14" fmla="*/ 2126 w 2706"/>
                <a:gd name="T15" fmla="*/ 433 h 1717"/>
                <a:gd name="T16" fmla="*/ 2226 w 2706"/>
                <a:gd name="T17" fmla="*/ 472 h 1717"/>
                <a:gd name="T18" fmla="*/ 2313 w 2706"/>
                <a:gd name="T19" fmla="*/ 532 h 1717"/>
                <a:gd name="T20" fmla="*/ 2383 w 2706"/>
                <a:gd name="T21" fmla="*/ 611 h 1717"/>
                <a:gd name="T22" fmla="*/ 2434 w 2706"/>
                <a:gd name="T23" fmla="*/ 705 h 1717"/>
                <a:gd name="T24" fmla="*/ 2461 w 2706"/>
                <a:gd name="T25" fmla="*/ 812 h 1717"/>
                <a:gd name="T26" fmla="*/ 2461 w 2706"/>
                <a:gd name="T27" fmla="*/ 923 h 1717"/>
                <a:gd name="T28" fmla="*/ 2493 w 2706"/>
                <a:gd name="T29" fmla="*/ 994 h 1717"/>
                <a:gd name="T30" fmla="*/ 2572 w 2706"/>
                <a:gd name="T31" fmla="*/ 1045 h 1717"/>
                <a:gd name="T32" fmla="*/ 2635 w 2706"/>
                <a:gd name="T33" fmla="*/ 1113 h 1717"/>
                <a:gd name="T34" fmla="*/ 2680 w 2706"/>
                <a:gd name="T35" fmla="*/ 1194 h 1717"/>
                <a:gd name="T36" fmla="*/ 2704 w 2706"/>
                <a:gd name="T37" fmla="*/ 1287 h 1717"/>
                <a:gd name="T38" fmla="*/ 2703 w 2706"/>
                <a:gd name="T39" fmla="*/ 1387 h 1717"/>
                <a:gd name="T40" fmla="*/ 2677 w 2706"/>
                <a:gd name="T41" fmla="*/ 1484 h 1717"/>
                <a:gd name="T42" fmla="*/ 2628 w 2706"/>
                <a:gd name="T43" fmla="*/ 1568 h 1717"/>
                <a:gd name="T44" fmla="*/ 2559 w 2706"/>
                <a:gd name="T45" fmla="*/ 1637 h 1717"/>
                <a:gd name="T46" fmla="*/ 2474 w 2706"/>
                <a:gd name="T47" fmla="*/ 1687 h 1717"/>
                <a:gd name="T48" fmla="*/ 2377 w 2706"/>
                <a:gd name="T49" fmla="*/ 1714 h 1717"/>
                <a:gd name="T50" fmla="*/ 521 w 2706"/>
                <a:gd name="T51" fmla="*/ 1717 h 1717"/>
                <a:gd name="T52" fmla="*/ 402 w 2706"/>
                <a:gd name="T53" fmla="*/ 1704 h 1717"/>
                <a:gd name="T54" fmla="*/ 292 w 2706"/>
                <a:gd name="T55" fmla="*/ 1665 h 1717"/>
                <a:gd name="T56" fmla="*/ 195 w 2706"/>
                <a:gd name="T57" fmla="*/ 1604 h 1717"/>
                <a:gd name="T58" fmla="*/ 115 w 2706"/>
                <a:gd name="T59" fmla="*/ 1523 h 1717"/>
                <a:gd name="T60" fmla="*/ 54 w 2706"/>
                <a:gd name="T61" fmla="*/ 1426 h 1717"/>
                <a:gd name="T62" fmla="*/ 14 w 2706"/>
                <a:gd name="T63" fmla="*/ 1316 h 1717"/>
                <a:gd name="T64" fmla="*/ 0 w 2706"/>
                <a:gd name="T65" fmla="*/ 1196 h 1717"/>
                <a:gd name="T66" fmla="*/ 15 w 2706"/>
                <a:gd name="T67" fmla="*/ 1075 h 1717"/>
                <a:gd name="T68" fmla="*/ 55 w 2706"/>
                <a:gd name="T69" fmla="*/ 964 h 1717"/>
                <a:gd name="T70" fmla="*/ 119 w 2706"/>
                <a:gd name="T71" fmla="*/ 866 h 1717"/>
                <a:gd name="T72" fmla="*/ 202 w 2706"/>
                <a:gd name="T73" fmla="*/ 785 h 1717"/>
                <a:gd name="T74" fmla="*/ 301 w 2706"/>
                <a:gd name="T75" fmla="*/ 723 h 1717"/>
                <a:gd name="T76" fmla="*/ 414 w 2706"/>
                <a:gd name="T77" fmla="*/ 686 h 1717"/>
                <a:gd name="T78" fmla="*/ 415 w 2706"/>
                <a:gd name="T79" fmla="*/ 585 h 1717"/>
                <a:gd name="T80" fmla="*/ 442 w 2706"/>
                <a:gd name="T81" fmla="*/ 480 h 1717"/>
                <a:gd name="T82" fmla="*/ 491 w 2706"/>
                <a:gd name="T83" fmla="*/ 387 h 1717"/>
                <a:gd name="T84" fmla="*/ 561 w 2706"/>
                <a:gd name="T85" fmla="*/ 309 h 1717"/>
                <a:gd name="T86" fmla="*/ 648 w 2706"/>
                <a:gd name="T87" fmla="*/ 249 h 1717"/>
                <a:gd name="T88" fmla="*/ 748 w 2706"/>
                <a:gd name="T89" fmla="*/ 211 h 1717"/>
                <a:gd name="T90" fmla="*/ 858 w 2706"/>
                <a:gd name="T91" fmla="*/ 196 h 1717"/>
                <a:gd name="T92" fmla="*/ 945 w 2706"/>
                <a:gd name="T93" fmla="*/ 206 h 1717"/>
                <a:gd name="T94" fmla="*/ 1026 w 2706"/>
                <a:gd name="T95" fmla="*/ 230 h 1717"/>
                <a:gd name="T96" fmla="*/ 1101 w 2706"/>
                <a:gd name="T97" fmla="*/ 145 h 1717"/>
                <a:gd name="T98" fmla="*/ 1190 w 2706"/>
                <a:gd name="T99" fmla="*/ 78 h 1717"/>
                <a:gd name="T100" fmla="*/ 1294 w 2706"/>
                <a:gd name="T101" fmla="*/ 29 h 1717"/>
                <a:gd name="T102" fmla="*/ 1408 w 2706"/>
                <a:gd name="T103" fmla="*/ 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06" h="1717">
                  <a:moveTo>
                    <a:pt x="1468" y="0"/>
                  </a:moveTo>
                  <a:lnTo>
                    <a:pt x="1531" y="4"/>
                  </a:lnTo>
                  <a:lnTo>
                    <a:pt x="1593" y="15"/>
                  </a:lnTo>
                  <a:lnTo>
                    <a:pt x="1651" y="33"/>
                  </a:lnTo>
                  <a:lnTo>
                    <a:pt x="1706" y="56"/>
                  </a:lnTo>
                  <a:lnTo>
                    <a:pt x="1758" y="85"/>
                  </a:lnTo>
                  <a:lnTo>
                    <a:pt x="1807" y="120"/>
                  </a:lnTo>
                  <a:lnTo>
                    <a:pt x="1851" y="160"/>
                  </a:lnTo>
                  <a:lnTo>
                    <a:pt x="1891" y="205"/>
                  </a:lnTo>
                  <a:lnTo>
                    <a:pt x="1925" y="253"/>
                  </a:lnTo>
                  <a:lnTo>
                    <a:pt x="1954" y="306"/>
                  </a:lnTo>
                  <a:lnTo>
                    <a:pt x="1978" y="362"/>
                  </a:lnTo>
                  <a:lnTo>
                    <a:pt x="1995" y="420"/>
                  </a:lnTo>
                  <a:lnTo>
                    <a:pt x="2016" y="419"/>
                  </a:lnTo>
                  <a:lnTo>
                    <a:pt x="2071" y="422"/>
                  </a:lnTo>
                  <a:lnTo>
                    <a:pt x="2126" y="433"/>
                  </a:lnTo>
                  <a:lnTo>
                    <a:pt x="2178" y="449"/>
                  </a:lnTo>
                  <a:lnTo>
                    <a:pt x="2226" y="472"/>
                  </a:lnTo>
                  <a:lnTo>
                    <a:pt x="2272" y="500"/>
                  </a:lnTo>
                  <a:lnTo>
                    <a:pt x="2313" y="532"/>
                  </a:lnTo>
                  <a:lnTo>
                    <a:pt x="2351" y="570"/>
                  </a:lnTo>
                  <a:lnTo>
                    <a:pt x="2383" y="611"/>
                  </a:lnTo>
                  <a:lnTo>
                    <a:pt x="2411" y="657"/>
                  </a:lnTo>
                  <a:lnTo>
                    <a:pt x="2434" y="705"/>
                  </a:lnTo>
                  <a:lnTo>
                    <a:pt x="2450" y="757"/>
                  </a:lnTo>
                  <a:lnTo>
                    <a:pt x="2461" y="812"/>
                  </a:lnTo>
                  <a:lnTo>
                    <a:pt x="2464" y="867"/>
                  </a:lnTo>
                  <a:lnTo>
                    <a:pt x="2461" y="923"/>
                  </a:lnTo>
                  <a:lnTo>
                    <a:pt x="2450" y="976"/>
                  </a:lnTo>
                  <a:lnTo>
                    <a:pt x="2493" y="994"/>
                  </a:lnTo>
                  <a:lnTo>
                    <a:pt x="2535" y="1017"/>
                  </a:lnTo>
                  <a:lnTo>
                    <a:pt x="2572" y="1045"/>
                  </a:lnTo>
                  <a:lnTo>
                    <a:pt x="2605" y="1076"/>
                  </a:lnTo>
                  <a:lnTo>
                    <a:pt x="2635" y="1113"/>
                  </a:lnTo>
                  <a:lnTo>
                    <a:pt x="2659" y="1151"/>
                  </a:lnTo>
                  <a:lnTo>
                    <a:pt x="2680" y="1194"/>
                  </a:lnTo>
                  <a:lnTo>
                    <a:pt x="2694" y="1240"/>
                  </a:lnTo>
                  <a:lnTo>
                    <a:pt x="2704" y="1287"/>
                  </a:lnTo>
                  <a:lnTo>
                    <a:pt x="2706" y="1336"/>
                  </a:lnTo>
                  <a:lnTo>
                    <a:pt x="2703" y="1387"/>
                  </a:lnTo>
                  <a:lnTo>
                    <a:pt x="2693" y="1437"/>
                  </a:lnTo>
                  <a:lnTo>
                    <a:pt x="2677" y="1484"/>
                  </a:lnTo>
                  <a:lnTo>
                    <a:pt x="2654" y="1529"/>
                  </a:lnTo>
                  <a:lnTo>
                    <a:pt x="2628" y="1568"/>
                  </a:lnTo>
                  <a:lnTo>
                    <a:pt x="2595" y="1606"/>
                  </a:lnTo>
                  <a:lnTo>
                    <a:pt x="2559" y="1637"/>
                  </a:lnTo>
                  <a:lnTo>
                    <a:pt x="2518" y="1665"/>
                  </a:lnTo>
                  <a:lnTo>
                    <a:pt x="2474" y="1687"/>
                  </a:lnTo>
                  <a:lnTo>
                    <a:pt x="2427" y="1704"/>
                  </a:lnTo>
                  <a:lnTo>
                    <a:pt x="2377" y="1714"/>
                  </a:lnTo>
                  <a:lnTo>
                    <a:pt x="2325" y="1717"/>
                  </a:lnTo>
                  <a:lnTo>
                    <a:pt x="521" y="1717"/>
                  </a:lnTo>
                  <a:lnTo>
                    <a:pt x="461" y="1714"/>
                  </a:lnTo>
                  <a:lnTo>
                    <a:pt x="402" y="1704"/>
                  </a:lnTo>
                  <a:lnTo>
                    <a:pt x="346" y="1687"/>
                  </a:lnTo>
                  <a:lnTo>
                    <a:pt x="292" y="1665"/>
                  </a:lnTo>
                  <a:lnTo>
                    <a:pt x="242" y="1636"/>
                  </a:lnTo>
                  <a:lnTo>
                    <a:pt x="195" y="1604"/>
                  </a:lnTo>
                  <a:lnTo>
                    <a:pt x="153" y="1565"/>
                  </a:lnTo>
                  <a:lnTo>
                    <a:pt x="115" y="1523"/>
                  </a:lnTo>
                  <a:lnTo>
                    <a:pt x="81" y="1475"/>
                  </a:lnTo>
                  <a:lnTo>
                    <a:pt x="54" y="1426"/>
                  </a:lnTo>
                  <a:lnTo>
                    <a:pt x="31" y="1373"/>
                  </a:lnTo>
                  <a:lnTo>
                    <a:pt x="14" y="1316"/>
                  </a:lnTo>
                  <a:lnTo>
                    <a:pt x="4" y="1257"/>
                  </a:lnTo>
                  <a:lnTo>
                    <a:pt x="0" y="1196"/>
                  </a:lnTo>
                  <a:lnTo>
                    <a:pt x="4" y="1134"/>
                  </a:lnTo>
                  <a:lnTo>
                    <a:pt x="15" y="1075"/>
                  </a:lnTo>
                  <a:lnTo>
                    <a:pt x="32" y="1017"/>
                  </a:lnTo>
                  <a:lnTo>
                    <a:pt x="55" y="964"/>
                  </a:lnTo>
                  <a:lnTo>
                    <a:pt x="84" y="913"/>
                  </a:lnTo>
                  <a:lnTo>
                    <a:pt x="119" y="866"/>
                  </a:lnTo>
                  <a:lnTo>
                    <a:pt x="157" y="822"/>
                  </a:lnTo>
                  <a:lnTo>
                    <a:pt x="202" y="785"/>
                  </a:lnTo>
                  <a:lnTo>
                    <a:pt x="249" y="751"/>
                  </a:lnTo>
                  <a:lnTo>
                    <a:pt x="301" y="723"/>
                  </a:lnTo>
                  <a:lnTo>
                    <a:pt x="357" y="702"/>
                  </a:lnTo>
                  <a:lnTo>
                    <a:pt x="414" y="686"/>
                  </a:lnTo>
                  <a:lnTo>
                    <a:pt x="413" y="641"/>
                  </a:lnTo>
                  <a:lnTo>
                    <a:pt x="415" y="585"/>
                  </a:lnTo>
                  <a:lnTo>
                    <a:pt x="426" y="532"/>
                  </a:lnTo>
                  <a:lnTo>
                    <a:pt x="442" y="480"/>
                  </a:lnTo>
                  <a:lnTo>
                    <a:pt x="465" y="432"/>
                  </a:lnTo>
                  <a:lnTo>
                    <a:pt x="491" y="387"/>
                  </a:lnTo>
                  <a:lnTo>
                    <a:pt x="524" y="346"/>
                  </a:lnTo>
                  <a:lnTo>
                    <a:pt x="561" y="309"/>
                  </a:lnTo>
                  <a:lnTo>
                    <a:pt x="602" y="276"/>
                  </a:lnTo>
                  <a:lnTo>
                    <a:pt x="648" y="249"/>
                  </a:lnTo>
                  <a:lnTo>
                    <a:pt x="697" y="226"/>
                  </a:lnTo>
                  <a:lnTo>
                    <a:pt x="748" y="211"/>
                  </a:lnTo>
                  <a:lnTo>
                    <a:pt x="801" y="200"/>
                  </a:lnTo>
                  <a:lnTo>
                    <a:pt x="858" y="196"/>
                  </a:lnTo>
                  <a:lnTo>
                    <a:pt x="901" y="199"/>
                  </a:lnTo>
                  <a:lnTo>
                    <a:pt x="945" y="206"/>
                  </a:lnTo>
                  <a:lnTo>
                    <a:pt x="986" y="215"/>
                  </a:lnTo>
                  <a:lnTo>
                    <a:pt x="1026" y="230"/>
                  </a:lnTo>
                  <a:lnTo>
                    <a:pt x="1061" y="185"/>
                  </a:lnTo>
                  <a:lnTo>
                    <a:pt x="1101" y="145"/>
                  </a:lnTo>
                  <a:lnTo>
                    <a:pt x="1143" y="109"/>
                  </a:lnTo>
                  <a:lnTo>
                    <a:pt x="1190" y="78"/>
                  </a:lnTo>
                  <a:lnTo>
                    <a:pt x="1241" y="51"/>
                  </a:lnTo>
                  <a:lnTo>
                    <a:pt x="1294" y="29"/>
                  </a:lnTo>
                  <a:lnTo>
                    <a:pt x="1350" y="14"/>
                  </a:lnTo>
                  <a:lnTo>
                    <a:pt x="1408" y="4"/>
                  </a:lnTo>
                  <a:lnTo>
                    <a:pt x="1468" y="0"/>
                  </a:lnTo>
                  <a:close/>
                </a:path>
              </a:pathLst>
            </a:custGeom>
            <a:gradFill flip="none" rotWithShape="1">
              <a:gsLst>
                <a:gs pos="9000">
                  <a:srgbClr val="FFFFFF"/>
                </a:gs>
                <a:gs pos="100000">
                  <a:srgbClr val="389EE7"/>
                </a:gs>
              </a:gsLst>
              <a:lin ang="1800000" scaled="0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4434CA50-44EC-4CDB-B752-81F7464AE03C}"/>
                </a:ext>
              </a:extLst>
            </p:cNvPr>
            <p:cNvGrpSpPr/>
            <p:nvPr/>
          </p:nvGrpSpPr>
          <p:grpSpPr>
            <a:xfrm>
              <a:off x="1575340" y="2062809"/>
              <a:ext cx="983710" cy="1073294"/>
              <a:chOff x="749839" y="3008091"/>
              <a:chExt cx="1033728" cy="1127867"/>
            </a:xfrm>
          </p:grpSpPr>
          <p:sp>
            <p:nvSpPr>
              <p:cNvPr id="182" name="Freeform 163">
                <a:extLst>
                  <a:ext uri="{FF2B5EF4-FFF2-40B4-BE49-F238E27FC236}">
                    <a16:creationId xmlns:a16="http://schemas.microsoft.com/office/drawing/2014/main" id="{D18526A5-04AE-42FB-B6E6-90F827356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39" y="3509566"/>
                <a:ext cx="1033728" cy="626392"/>
              </a:xfrm>
              <a:custGeom>
                <a:avLst/>
                <a:gdLst>
                  <a:gd name="T0" fmla="*/ 1428 w 2857"/>
                  <a:gd name="T1" fmla="*/ 0 h 1727"/>
                  <a:gd name="T2" fmla="*/ 1450 w 2857"/>
                  <a:gd name="T3" fmla="*/ 1 h 1727"/>
                  <a:gd name="T4" fmla="*/ 1469 w 2857"/>
                  <a:gd name="T5" fmla="*/ 6 h 1727"/>
                  <a:gd name="T6" fmla="*/ 1486 w 2857"/>
                  <a:gd name="T7" fmla="*/ 13 h 1727"/>
                  <a:gd name="T8" fmla="*/ 2826 w 2857"/>
                  <a:gd name="T9" fmla="*/ 817 h 1727"/>
                  <a:gd name="T10" fmla="*/ 2844 w 2857"/>
                  <a:gd name="T11" fmla="*/ 831 h 1727"/>
                  <a:gd name="T12" fmla="*/ 2853 w 2857"/>
                  <a:gd name="T13" fmla="*/ 846 h 1727"/>
                  <a:gd name="T14" fmla="*/ 2857 w 2857"/>
                  <a:gd name="T15" fmla="*/ 863 h 1727"/>
                  <a:gd name="T16" fmla="*/ 2853 w 2857"/>
                  <a:gd name="T17" fmla="*/ 880 h 1727"/>
                  <a:gd name="T18" fmla="*/ 2844 w 2857"/>
                  <a:gd name="T19" fmla="*/ 895 h 1727"/>
                  <a:gd name="T20" fmla="*/ 2826 w 2857"/>
                  <a:gd name="T21" fmla="*/ 909 h 1727"/>
                  <a:gd name="T22" fmla="*/ 1486 w 2857"/>
                  <a:gd name="T23" fmla="*/ 1713 h 1727"/>
                  <a:gd name="T24" fmla="*/ 1469 w 2857"/>
                  <a:gd name="T25" fmla="*/ 1721 h 1727"/>
                  <a:gd name="T26" fmla="*/ 1450 w 2857"/>
                  <a:gd name="T27" fmla="*/ 1724 h 1727"/>
                  <a:gd name="T28" fmla="*/ 1428 w 2857"/>
                  <a:gd name="T29" fmla="*/ 1727 h 1727"/>
                  <a:gd name="T30" fmla="*/ 1407 w 2857"/>
                  <a:gd name="T31" fmla="*/ 1724 h 1727"/>
                  <a:gd name="T32" fmla="*/ 1387 w 2857"/>
                  <a:gd name="T33" fmla="*/ 1721 h 1727"/>
                  <a:gd name="T34" fmla="*/ 1371 w 2857"/>
                  <a:gd name="T35" fmla="*/ 1713 h 1727"/>
                  <a:gd name="T36" fmla="*/ 31 w 2857"/>
                  <a:gd name="T37" fmla="*/ 909 h 1727"/>
                  <a:gd name="T38" fmla="*/ 16 w 2857"/>
                  <a:gd name="T39" fmla="*/ 897 h 1727"/>
                  <a:gd name="T40" fmla="*/ 5 w 2857"/>
                  <a:gd name="T41" fmla="*/ 884 h 1727"/>
                  <a:gd name="T42" fmla="*/ 0 w 2857"/>
                  <a:gd name="T43" fmla="*/ 871 h 1727"/>
                  <a:gd name="T44" fmla="*/ 0 w 2857"/>
                  <a:gd name="T45" fmla="*/ 856 h 1727"/>
                  <a:gd name="T46" fmla="*/ 5 w 2857"/>
                  <a:gd name="T47" fmla="*/ 842 h 1727"/>
                  <a:gd name="T48" fmla="*/ 16 w 2857"/>
                  <a:gd name="T49" fmla="*/ 828 h 1727"/>
                  <a:gd name="T50" fmla="*/ 31 w 2857"/>
                  <a:gd name="T51" fmla="*/ 817 h 1727"/>
                  <a:gd name="T52" fmla="*/ 1371 w 2857"/>
                  <a:gd name="T53" fmla="*/ 13 h 1727"/>
                  <a:gd name="T54" fmla="*/ 1387 w 2857"/>
                  <a:gd name="T55" fmla="*/ 6 h 1727"/>
                  <a:gd name="T56" fmla="*/ 1407 w 2857"/>
                  <a:gd name="T57" fmla="*/ 1 h 1727"/>
                  <a:gd name="T58" fmla="*/ 1428 w 2857"/>
                  <a:gd name="T59" fmla="*/ 0 h 1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57" h="1727">
                    <a:moveTo>
                      <a:pt x="1428" y="0"/>
                    </a:moveTo>
                    <a:lnTo>
                      <a:pt x="1450" y="1"/>
                    </a:lnTo>
                    <a:lnTo>
                      <a:pt x="1469" y="6"/>
                    </a:lnTo>
                    <a:lnTo>
                      <a:pt x="1486" y="13"/>
                    </a:lnTo>
                    <a:lnTo>
                      <a:pt x="2826" y="817"/>
                    </a:lnTo>
                    <a:lnTo>
                      <a:pt x="2844" y="831"/>
                    </a:lnTo>
                    <a:lnTo>
                      <a:pt x="2853" y="846"/>
                    </a:lnTo>
                    <a:lnTo>
                      <a:pt x="2857" y="863"/>
                    </a:lnTo>
                    <a:lnTo>
                      <a:pt x="2853" y="880"/>
                    </a:lnTo>
                    <a:lnTo>
                      <a:pt x="2844" y="895"/>
                    </a:lnTo>
                    <a:lnTo>
                      <a:pt x="2826" y="909"/>
                    </a:lnTo>
                    <a:lnTo>
                      <a:pt x="1486" y="1713"/>
                    </a:lnTo>
                    <a:lnTo>
                      <a:pt x="1469" y="1721"/>
                    </a:lnTo>
                    <a:lnTo>
                      <a:pt x="1450" y="1724"/>
                    </a:lnTo>
                    <a:lnTo>
                      <a:pt x="1428" y="1727"/>
                    </a:lnTo>
                    <a:lnTo>
                      <a:pt x="1407" y="1724"/>
                    </a:lnTo>
                    <a:lnTo>
                      <a:pt x="1387" y="1721"/>
                    </a:lnTo>
                    <a:lnTo>
                      <a:pt x="1371" y="1713"/>
                    </a:lnTo>
                    <a:lnTo>
                      <a:pt x="31" y="909"/>
                    </a:lnTo>
                    <a:lnTo>
                      <a:pt x="16" y="897"/>
                    </a:lnTo>
                    <a:lnTo>
                      <a:pt x="5" y="884"/>
                    </a:lnTo>
                    <a:lnTo>
                      <a:pt x="0" y="871"/>
                    </a:lnTo>
                    <a:lnTo>
                      <a:pt x="0" y="856"/>
                    </a:lnTo>
                    <a:lnTo>
                      <a:pt x="5" y="842"/>
                    </a:lnTo>
                    <a:lnTo>
                      <a:pt x="16" y="828"/>
                    </a:lnTo>
                    <a:lnTo>
                      <a:pt x="31" y="817"/>
                    </a:lnTo>
                    <a:lnTo>
                      <a:pt x="1371" y="13"/>
                    </a:lnTo>
                    <a:lnTo>
                      <a:pt x="1387" y="6"/>
                    </a:lnTo>
                    <a:lnTo>
                      <a:pt x="1407" y="1"/>
                    </a:lnTo>
                    <a:lnTo>
                      <a:pt x="14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Freeform 8">
                <a:extLst>
                  <a:ext uri="{FF2B5EF4-FFF2-40B4-BE49-F238E27FC236}">
                    <a16:creationId xmlns:a16="http://schemas.microsoft.com/office/drawing/2014/main" id="{C20EED4C-AE6F-47B8-A112-EF6784B17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254" y="3556636"/>
                <a:ext cx="888897" cy="532252"/>
              </a:xfrm>
              <a:custGeom>
                <a:avLst/>
                <a:gdLst>
                  <a:gd name="T0" fmla="*/ 1228 w 2455"/>
                  <a:gd name="T1" fmla="*/ 0 h 1473"/>
                  <a:gd name="T2" fmla="*/ 2455 w 2455"/>
                  <a:gd name="T3" fmla="*/ 736 h 1473"/>
                  <a:gd name="T4" fmla="*/ 1228 w 2455"/>
                  <a:gd name="T5" fmla="*/ 1473 h 1473"/>
                  <a:gd name="T6" fmla="*/ 0 w 2455"/>
                  <a:gd name="T7" fmla="*/ 736 h 1473"/>
                  <a:gd name="T8" fmla="*/ 1228 w 2455"/>
                  <a:gd name="T9" fmla="*/ 0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5" h="1473">
                    <a:moveTo>
                      <a:pt x="1228" y="0"/>
                    </a:moveTo>
                    <a:lnTo>
                      <a:pt x="2455" y="736"/>
                    </a:lnTo>
                    <a:lnTo>
                      <a:pt x="1228" y="1473"/>
                    </a:lnTo>
                    <a:lnTo>
                      <a:pt x="0" y="736"/>
                    </a:lnTo>
                    <a:lnTo>
                      <a:pt x="1228" y="0"/>
                    </a:lnTo>
                    <a:close/>
                  </a:path>
                </a:pathLst>
              </a:custGeom>
              <a:solidFill>
                <a:srgbClr val="EF893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Freeform 9">
                <a:extLst>
                  <a:ext uri="{FF2B5EF4-FFF2-40B4-BE49-F238E27FC236}">
                    <a16:creationId xmlns:a16="http://schemas.microsoft.com/office/drawing/2014/main" id="{55161AC9-3E40-404D-9ABC-2CB34DEDD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795" y="3766640"/>
                <a:ext cx="412767" cy="188280"/>
              </a:xfrm>
              <a:custGeom>
                <a:avLst/>
                <a:gdLst>
                  <a:gd name="T0" fmla="*/ 120 w 1142"/>
                  <a:gd name="T1" fmla="*/ 0 h 516"/>
                  <a:gd name="T2" fmla="*/ 247 w 1142"/>
                  <a:gd name="T3" fmla="*/ 27 h 516"/>
                  <a:gd name="T4" fmla="*/ 371 w 1142"/>
                  <a:gd name="T5" fmla="*/ 57 h 516"/>
                  <a:gd name="T6" fmla="*/ 494 w 1142"/>
                  <a:gd name="T7" fmla="*/ 91 h 516"/>
                  <a:gd name="T8" fmla="*/ 611 w 1142"/>
                  <a:gd name="T9" fmla="*/ 129 h 516"/>
                  <a:gd name="T10" fmla="*/ 726 w 1142"/>
                  <a:gd name="T11" fmla="*/ 172 h 516"/>
                  <a:gd name="T12" fmla="*/ 836 w 1142"/>
                  <a:gd name="T13" fmla="*/ 219 h 516"/>
                  <a:gd name="T14" fmla="*/ 942 w 1142"/>
                  <a:gd name="T15" fmla="*/ 268 h 516"/>
                  <a:gd name="T16" fmla="*/ 1045 w 1142"/>
                  <a:gd name="T17" fmla="*/ 323 h 516"/>
                  <a:gd name="T18" fmla="*/ 1142 w 1142"/>
                  <a:gd name="T19" fmla="*/ 380 h 516"/>
                  <a:gd name="T20" fmla="*/ 914 w 1142"/>
                  <a:gd name="T21" fmla="*/ 516 h 516"/>
                  <a:gd name="T22" fmla="*/ 814 w 1142"/>
                  <a:gd name="T23" fmla="*/ 464 h 516"/>
                  <a:gd name="T24" fmla="*/ 709 w 1142"/>
                  <a:gd name="T25" fmla="*/ 416 h 516"/>
                  <a:gd name="T26" fmla="*/ 600 w 1142"/>
                  <a:gd name="T27" fmla="*/ 372 h 516"/>
                  <a:gd name="T28" fmla="*/ 487 w 1142"/>
                  <a:gd name="T29" fmla="*/ 331 h 516"/>
                  <a:gd name="T30" fmla="*/ 370 w 1142"/>
                  <a:gd name="T31" fmla="*/ 295 h 516"/>
                  <a:gd name="T32" fmla="*/ 251 w 1142"/>
                  <a:gd name="T33" fmla="*/ 264 h 516"/>
                  <a:gd name="T34" fmla="*/ 127 w 1142"/>
                  <a:gd name="T35" fmla="*/ 236 h 516"/>
                  <a:gd name="T36" fmla="*/ 0 w 1142"/>
                  <a:gd name="T37" fmla="*/ 213 h 516"/>
                  <a:gd name="T38" fmla="*/ 34 w 1142"/>
                  <a:gd name="T39" fmla="*/ 109 h 516"/>
                  <a:gd name="T40" fmla="*/ 120 w 1142"/>
                  <a:gd name="T41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42" h="516">
                    <a:moveTo>
                      <a:pt x="120" y="0"/>
                    </a:moveTo>
                    <a:lnTo>
                      <a:pt x="247" y="27"/>
                    </a:lnTo>
                    <a:lnTo>
                      <a:pt x="371" y="57"/>
                    </a:lnTo>
                    <a:lnTo>
                      <a:pt x="494" y="91"/>
                    </a:lnTo>
                    <a:lnTo>
                      <a:pt x="611" y="129"/>
                    </a:lnTo>
                    <a:lnTo>
                      <a:pt x="726" y="172"/>
                    </a:lnTo>
                    <a:lnTo>
                      <a:pt x="836" y="219"/>
                    </a:lnTo>
                    <a:lnTo>
                      <a:pt x="942" y="268"/>
                    </a:lnTo>
                    <a:lnTo>
                      <a:pt x="1045" y="323"/>
                    </a:lnTo>
                    <a:lnTo>
                      <a:pt x="1142" y="380"/>
                    </a:lnTo>
                    <a:lnTo>
                      <a:pt x="914" y="516"/>
                    </a:lnTo>
                    <a:lnTo>
                      <a:pt x="814" y="464"/>
                    </a:lnTo>
                    <a:lnTo>
                      <a:pt x="709" y="416"/>
                    </a:lnTo>
                    <a:lnTo>
                      <a:pt x="600" y="372"/>
                    </a:lnTo>
                    <a:lnTo>
                      <a:pt x="487" y="331"/>
                    </a:lnTo>
                    <a:lnTo>
                      <a:pt x="370" y="295"/>
                    </a:lnTo>
                    <a:lnTo>
                      <a:pt x="251" y="264"/>
                    </a:lnTo>
                    <a:lnTo>
                      <a:pt x="127" y="236"/>
                    </a:lnTo>
                    <a:lnTo>
                      <a:pt x="0" y="213"/>
                    </a:lnTo>
                    <a:lnTo>
                      <a:pt x="34" y="109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6DA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5" name="Freeform 10">
                <a:extLst>
                  <a:ext uri="{FF2B5EF4-FFF2-40B4-BE49-F238E27FC236}">
                    <a16:creationId xmlns:a16="http://schemas.microsoft.com/office/drawing/2014/main" id="{EA1F0E88-B3F7-4E7C-B11B-BEDD5F863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928" y="3712329"/>
                <a:ext cx="749497" cy="226298"/>
              </a:xfrm>
              <a:custGeom>
                <a:avLst/>
                <a:gdLst>
                  <a:gd name="T0" fmla="*/ 1597 w 2073"/>
                  <a:gd name="T1" fmla="*/ 0 h 626"/>
                  <a:gd name="T2" fmla="*/ 1626 w 2073"/>
                  <a:gd name="T3" fmla="*/ 1 h 626"/>
                  <a:gd name="T4" fmla="*/ 2073 w 2073"/>
                  <a:gd name="T5" fmla="*/ 270 h 626"/>
                  <a:gd name="T6" fmla="*/ 1957 w 2073"/>
                  <a:gd name="T7" fmla="*/ 251 h 626"/>
                  <a:gd name="T8" fmla="*/ 1840 w 2073"/>
                  <a:gd name="T9" fmla="*/ 239 h 626"/>
                  <a:gd name="T10" fmla="*/ 1719 w 2073"/>
                  <a:gd name="T11" fmla="*/ 231 h 626"/>
                  <a:gd name="T12" fmla="*/ 1597 w 2073"/>
                  <a:gd name="T13" fmla="*/ 228 h 626"/>
                  <a:gd name="T14" fmla="*/ 1473 w 2073"/>
                  <a:gd name="T15" fmla="*/ 231 h 626"/>
                  <a:gd name="T16" fmla="*/ 1350 w 2073"/>
                  <a:gd name="T17" fmla="*/ 239 h 626"/>
                  <a:gd name="T18" fmla="*/ 1229 w 2073"/>
                  <a:gd name="T19" fmla="*/ 253 h 626"/>
                  <a:gd name="T20" fmla="*/ 1112 w 2073"/>
                  <a:gd name="T21" fmla="*/ 271 h 626"/>
                  <a:gd name="T22" fmla="*/ 997 w 2073"/>
                  <a:gd name="T23" fmla="*/ 294 h 626"/>
                  <a:gd name="T24" fmla="*/ 885 w 2073"/>
                  <a:gd name="T25" fmla="*/ 322 h 626"/>
                  <a:gd name="T26" fmla="*/ 776 w 2073"/>
                  <a:gd name="T27" fmla="*/ 353 h 626"/>
                  <a:gd name="T28" fmla="*/ 671 w 2073"/>
                  <a:gd name="T29" fmla="*/ 389 h 626"/>
                  <a:gd name="T30" fmla="*/ 571 w 2073"/>
                  <a:gd name="T31" fmla="*/ 429 h 626"/>
                  <a:gd name="T32" fmla="*/ 474 w 2073"/>
                  <a:gd name="T33" fmla="*/ 473 h 626"/>
                  <a:gd name="T34" fmla="*/ 382 w 2073"/>
                  <a:gd name="T35" fmla="*/ 521 h 626"/>
                  <a:gd name="T36" fmla="*/ 295 w 2073"/>
                  <a:gd name="T37" fmla="*/ 572 h 626"/>
                  <a:gd name="T38" fmla="*/ 213 w 2073"/>
                  <a:gd name="T39" fmla="*/ 626 h 626"/>
                  <a:gd name="T40" fmla="*/ 0 w 2073"/>
                  <a:gd name="T41" fmla="*/ 498 h 626"/>
                  <a:gd name="T42" fmla="*/ 84 w 2073"/>
                  <a:gd name="T43" fmla="*/ 434 h 626"/>
                  <a:gd name="T44" fmla="*/ 175 w 2073"/>
                  <a:gd name="T45" fmla="*/ 375 h 626"/>
                  <a:gd name="T46" fmla="*/ 271 w 2073"/>
                  <a:gd name="T47" fmla="*/ 318 h 626"/>
                  <a:gd name="T48" fmla="*/ 371 w 2073"/>
                  <a:gd name="T49" fmla="*/ 266 h 626"/>
                  <a:gd name="T50" fmla="*/ 476 w 2073"/>
                  <a:gd name="T51" fmla="*/ 219 h 626"/>
                  <a:gd name="T52" fmla="*/ 587 w 2073"/>
                  <a:gd name="T53" fmla="*/ 174 h 626"/>
                  <a:gd name="T54" fmla="*/ 701 w 2073"/>
                  <a:gd name="T55" fmla="*/ 135 h 626"/>
                  <a:gd name="T56" fmla="*/ 820 w 2073"/>
                  <a:gd name="T57" fmla="*/ 100 h 626"/>
                  <a:gd name="T58" fmla="*/ 942 w 2073"/>
                  <a:gd name="T59" fmla="*/ 70 h 626"/>
                  <a:gd name="T60" fmla="*/ 1067 w 2073"/>
                  <a:gd name="T61" fmla="*/ 46 h 626"/>
                  <a:gd name="T62" fmla="*/ 1196 w 2073"/>
                  <a:gd name="T63" fmla="*/ 27 h 626"/>
                  <a:gd name="T64" fmla="*/ 1327 w 2073"/>
                  <a:gd name="T65" fmla="*/ 12 h 626"/>
                  <a:gd name="T66" fmla="*/ 1460 w 2073"/>
                  <a:gd name="T67" fmla="*/ 4 h 626"/>
                  <a:gd name="T68" fmla="*/ 1597 w 2073"/>
                  <a:gd name="T69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73" h="626">
                    <a:moveTo>
                      <a:pt x="1597" y="0"/>
                    </a:moveTo>
                    <a:lnTo>
                      <a:pt x="1626" y="1"/>
                    </a:lnTo>
                    <a:lnTo>
                      <a:pt x="2073" y="270"/>
                    </a:lnTo>
                    <a:lnTo>
                      <a:pt x="1957" y="251"/>
                    </a:lnTo>
                    <a:lnTo>
                      <a:pt x="1840" y="239"/>
                    </a:lnTo>
                    <a:lnTo>
                      <a:pt x="1719" y="231"/>
                    </a:lnTo>
                    <a:lnTo>
                      <a:pt x="1597" y="228"/>
                    </a:lnTo>
                    <a:lnTo>
                      <a:pt x="1473" y="231"/>
                    </a:lnTo>
                    <a:lnTo>
                      <a:pt x="1350" y="239"/>
                    </a:lnTo>
                    <a:lnTo>
                      <a:pt x="1229" y="253"/>
                    </a:lnTo>
                    <a:lnTo>
                      <a:pt x="1112" y="271"/>
                    </a:lnTo>
                    <a:lnTo>
                      <a:pt x="997" y="294"/>
                    </a:lnTo>
                    <a:lnTo>
                      <a:pt x="885" y="322"/>
                    </a:lnTo>
                    <a:lnTo>
                      <a:pt x="776" y="353"/>
                    </a:lnTo>
                    <a:lnTo>
                      <a:pt x="671" y="389"/>
                    </a:lnTo>
                    <a:lnTo>
                      <a:pt x="571" y="429"/>
                    </a:lnTo>
                    <a:lnTo>
                      <a:pt x="474" y="473"/>
                    </a:lnTo>
                    <a:lnTo>
                      <a:pt x="382" y="521"/>
                    </a:lnTo>
                    <a:lnTo>
                      <a:pt x="295" y="572"/>
                    </a:lnTo>
                    <a:lnTo>
                      <a:pt x="213" y="626"/>
                    </a:lnTo>
                    <a:lnTo>
                      <a:pt x="0" y="498"/>
                    </a:lnTo>
                    <a:lnTo>
                      <a:pt x="84" y="434"/>
                    </a:lnTo>
                    <a:lnTo>
                      <a:pt x="175" y="375"/>
                    </a:lnTo>
                    <a:lnTo>
                      <a:pt x="271" y="318"/>
                    </a:lnTo>
                    <a:lnTo>
                      <a:pt x="371" y="266"/>
                    </a:lnTo>
                    <a:lnTo>
                      <a:pt x="476" y="219"/>
                    </a:lnTo>
                    <a:lnTo>
                      <a:pt x="587" y="174"/>
                    </a:lnTo>
                    <a:lnTo>
                      <a:pt x="701" y="135"/>
                    </a:lnTo>
                    <a:lnTo>
                      <a:pt x="820" y="100"/>
                    </a:lnTo>
                    <a:lnTo>
                      <a:pt x="942" y="70"/>
                    </a:lnTo>
                    <a:lnTo>
                      <a:pt x="1067" y="46"/>
                    </a:lnTo>
                    <a:lnTo>
                      <a:pt x="1196" y="27"/>
                    </a:lnTo>
                    <a:lnTo>
                      <a:pt x="1327" y="12"/>
                    </a:lnTo>
                    <a:lnTo>
                      <a:pt x="1460" y="4"/>
                    </a:lnTo>
                    <a:lnTo>
                      <a:pt x="1597" y="0"/>
                    </a:lnTo>
                    <a:close/>
                  </a:path>
                </a:pathLst>
              </a:custGeom>
              <a:solidFill>
                <a:srgbClr val="F6DA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6" name="Freeform 11">
                <a:extLst>
                  <a:ext uri="{FF2B5EF4-FFF2-40B4-BE49-F238E27FC236}">
                    <a16:creationId xmlns:a16="http://schemas.microsoft.com/office/drawing/2014/main" id="{4FD14E5A-7058-4DCB-B65D-A7177832F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39" y="3259733"/>
                <a:ext cx="1033728" cy="624582"/>
              </a:xfrm>
              <a:custGeom>
                <a:avLst/>
                <a:gdLst>
                  <a:gd name="T0" fmla="*/ 1428 w 2857"/>
                  <a:gd name="T1" fmla="*/ 0 h 1726"/>
                  <a:gd name="T2" fmla="*/ 1450 w 2857"/>
                  <a:gd name="T3" fmla="*/ 2 h 1726"/>
                  <a:gd name="T4" fmla="*/ 1469 w 2857"/>
                  <a:gd name="T5" fmla="*/ 6 h 1726"/>
                  <a:gd name="T6" fmla="*/ 1486 w 2857"/>
                  <a:gd name="T7" fmla="*/ 14 h 1726"/>
                  <a:gd name="T8" fmla="*/ 2826 w 2857"/>
                  <a:gd name="T9" fmla="*/ 816 h 1726"/>
                  <a:gd name="T10" fmla="*/ 2844 w 2857"/>
                  <a:gd name="T11" fmla="*/ 831 h 1726"/>
                  <a:gd name="T12" fmla="*/ 2853 w 2857"/>
                  <a:gd name="T13" fmla="*/ 847 h 1726"/>
                  <a:gd name="T14" fmla="*/ 2857 w 2857"/>
                  <a:gd name="T15" fmla="*/ 864 h 1726"/>
                  <a:gd name="T16" fmla="*/ 2853 w 2857"/>
                  <a:gd name="T17" fmla="*/ 879 h 1726"/>
                  <a:gd name="T18" fmla="*/ 2844 w 2857"/>
                  <a:gd name="T19" fmla="*/ 895 h 1726"/>
                  <a:gd name="T20" fmla="*/ 2826 w 2857"/>
                  <a:gd name="T21" fmla="*/ 910 h 1726"/>
                  <a:gd name="T22" fmla="*/ 1486 w 2857"/>
                  <a:gd name="T23" fmla="*/ 1712 h 1726"/>
                  <a:gd name="T24" fmla="*/ 1469 w 2857"/>
                  <a:gd name="T25" fmla="*/ 1721 h 1726"/>
                  <a:gd name="T26" fmla="*/ 1450 w 2857"/>
                  <a:gd name="T27" fmla="*/ 1724 h 1726"/>
                  <a:gd name="T28" fmla="*/ 1428 w 2857"/>
                  <a:gd name="T29" fmla="*/ 1726 h 1726"/>
                  <a:gd name="T30" fmla="*/ 1407 w 2857"/>
                  <a:gd name="T31" fmla="*/ 1724 h 1726"/>
                  <a:gd name="T32" fmla="*/ 1387 w 2857"/>
                  <a:gd name="T33" fmla="*/ 1721 h 1726"/>
                  <a:gd name="T34" fmla="*/ 1371 w 2857"/>
                  <a:gd name="T35" fmla="*/ 1712 h 1726"/>
                  <a:gd name="T36" fmla="*/ 31 w 2857"/>
                  <a:gd name="T37" fmla="*/ 910 h 1726"/>
                  <a:gd name="T38" fmla="*/ 16 w 2857"/>
                  <a:gd name="T39" fmla="*/ 897 h 1726"/>
                  <a:gd name="T40" fmla="*/ 5 w 2857"/>
                  <a:gd name="T41" fmla="*/ 884 h 1726"/>
                  <a:gd name="T42" fmla="*/ 0 w 2857"/>
                  <a:gd name="T43" fmla="*/ 870 h 1726"/>
                  <a:gd name="T44" fmla="*/ 0 w 2857"/>
                  <a:gd name="T45" fmla="*/ 856 h 1726"/>
                  <a:gd name="T46" fmla="*/ 5 w 2857"/>
                  <a:gd name="T47" fmla="*/ 842 h 1726"/>
                  <a:gd name="T48" fmla="*/ 16 w 2857"/>
                  <a:gd name="T49" fmla="*/ 829 h 1726"/>
                  <a:gd name="T50" fmla="*/ 31 w 2857"/>
                  <a:gd name="T51" fmla="*/ 816 h 1726"/>
                  <a:gd name="T52" fmla="*/ 1371 w 2857"/>
                  <a:gd name="T53" fmla="*/ 14 h 1726"/>
                  <a:gd name="T54" fmla="*/ 1387 w 2857"/>
                  <a:gd name="T55" fmla="*/ 6 h 1726"/>
                  <a:gd name="T56" fmla="*/ 1407 w 2857"/>
                  <a:gd name="T57" fmla="*/ 2 h 1726"/>
                  <a:gd name="T58" fmla="*/ 1428 w 2857"/>
                  <a:gd name="T59" fmla="*/ 0 h 1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57" h="1726">
                    <a:moveTo>
                      <a:pt x="1428" y="0"/>
                    </a:moveTo>
                    <a:lnTo>
                      <a:pt x="1450" y="2"/>
                    </a:lnTo>
                    <a:lnTo>
                      <a:pt x="1469" y="6"/>
                    </a:lnTo>
                    <a:lnTo>
                      <a:pt x="1486" y="14"/>
                    </a:lnTo>
                    <a:lnTo>
                      <a:pt x="2826" y="816"/>
                    </a:lnTo>
                    <a:lnTo>
                      <a:pt x="2844" y="831"/>
                    </a:lnTo>
                    <a:lnTo>
                      <a:pt x="2853" y="847"/>
                    </a:lnTo>
                    <a:lnTo>
                      <a:pt x="2857" y="864"/>
                    </a:lnTo>
                    <a:lnTo>
                      <a:pt x="2853" y="879"/>
                    </a:lnTo>
                    <a:lnTo>
                      <a:pt x="2844" y="895"/>
                    </a:lnTo>
                    <a:lnTo>
                      <a:pt x="2826" y="910"/>
                    </a:lnTo>
                    <a:lnTo>
                      <a:pt x="1486" y="1712"/>
                    </a:lnTo>
                    <a:lnTo>
                      <a:pt x="1469" y="1721"/>
                    </a:lnTo>
                    <a:lnTo>
                      <a:pt x="1450" y="1724"/>
                    </a:lnTo>
                    <a:lnTo>
                      <a:pt x="1428" y="1726"/>
                    </a:lnTo>
                    <a:lnTo>
                      <a:pt x="1407" y="1724"/>
                    </a:lnTo>
                    <a:lnTo>
                      <a:pt x="1387" y="1721"/>
                    </a:lnTo>
                    <a:lnTo>
                      <a:pt x="1371" y="1712"/>
                    </a:lnTo>
                    <a:lnTo>
                      <a:pt x="31" y="910"/>
                    </a:lnTo>
                    <a:lnTo>
                      <a:pt x="16" y="897"/>
                    </a:lnTo>
                    <a:lnTo>
                      <a:pt x="5" y="884"/>
                    </a:lnTo>
                    <a:lnTo>
                      <a:pt x="0" y="870"/>
                    </a:lnTo>
                    <a:lnTo>
                      <a:pt x="0" y="856"/>
                    </a:lnTo>
                    <a:lnTo>
                      <a:pt x="5" y="842"/>
                    </a:lnTo>
                    <a:lnTo>
                      <a:pt x="16" y="829"/>
                    </a:lnTo>
                    <a:lnTo>
                      <a:pt x="31" y="816"/>
                    </a:lnTo>
                    <a:lnTo>
                      <a:pt x="1371" y="14"/>
                    </a:lnTo>
                    <a:lnTo>
                      <a:pt x="1387" y="6"/>
                    </a:lnTo>
                    <a:lnTo>
                      <a:pt x="1407" y="2"/>
                    </a:lnTo>
                    <a:lnTo>
                      <a:pt x="14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Freeform 12">
                <a:extLst>
                  <a:ext uri="{FF2B5EF4-FFF2-40B4-BE49-F238E27FC236}">
                    <a16:creationId xmlns:a16="http://schemas.microsoft.com/office/drawing/2014/main" id="{1B82C989-15C9-4D09-AF71-35B488783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254" y="3304994"/>
                <a:ext cx="888897" cy="534063"/>
              </a:xfrm>
              <a:custGeom>
                <a:avLst/>
                <a:gdLst>
                  <a:gd name="T0" fmla="*/ 1228 w 2455"/>
                  <a:gd name="T1" fmla="*/ 0 h 1474"/>
                  <a:gd name="T2" fmla="*/ 2455 w 2455"/>
                  <a:gd name="T3" fmla="*/ 736 h 1474"/>
                  <a:gd name="T4" fmla="*/ 1228 w 2455"/>
                  <a:gd name="T5" fmla="*/ 1474 h 1474"/>
                  <a:gd name="T6" fmla="*/ 0 w 2455"/>
                  <a:gd name="T7" fmla="*/ 736 h 1474"/>
                  <a:gd name="T8" fmla="*/ 1228 w 2455"/>
                  <a:gd name="T9" fmla="*/ 0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5" h="1474">
                    <a:moveTo>
                      <a:pt x="1228" y="0"/>
                    </a:moveTo>
                    <a:lnTo>
                      <a:pt x="2455" y="736"/>
                    </a:lnTo>
                    <a:lnTo>
                      <a:pt x="1228" y="1474"/>
                    </a:lnTo>
                    <a:lnTo>
                      <a:pt x="0" y="736"/>
                    </a:lnTo>
                    <a:lnTo>
                      <a:pt x="1228" y="0"/>
                    </a:lnTo>
                    <a:close/>
                  </a:path>
                </a:pathLst>
              </a:custGeom>
              <a:solidFill>
                <a:srgbClr val="AAD04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Freeform 13">
                <a:extLst>
                  <a:ext uri="{FF2B5EF4-FFF2-40B4-BE49-F238E27FC236}">
                    <a16:creationId xmlns:a16="http://schemas.microsoft.com/office/drawing/2014/main" id="{B9D7E790-5E48-4123-AA8E-06EC7660A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428" y="3343011"/>
                <a:ext cx="552167" cy="333110"/>
              </a:xfrm>
              <a:custGeom>
                <a:avLst/>
                <a:gdLst>
                  <a:gd name="T0" fmla="*/ 1227 w 1528"/>
                  <a:gd name="T1" fmla="*/ 0 h 916"/>
                  <a:gd name="T2" fmla="*/ 1528 w 1528"/>
                  <a:gd name="T3" fmla="*/ 180 h 916"/>
                  <a:gd name="T4" fmla="*/ 299 w 1528"/>
                  <a:gd name="T5" fmla="*/ 916 h 916"/>
                  <a:gd name="T6" fmla="*/ 0 w 1528"/>
                  <a:gd name="T7" fmla="*/ 736 h 916"/>
                  <a:gd name="T8" fmla="*/ 1227 w 1528"/>
                  <a:gd name="T9" fmla="*/ 0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8" h="916">
                    <a:moveTo>
                      <a:pt x="1227" y="0"/>
                    </a:moveTo>
                    <a:lnTo>
                      <a:pt x="1528" y="180"/>
                    </a:lnTo>
                    <a:lnTo>
                      <a:pt x="299" y="916"/>
                    </a:lnTo>
                    <a:lnTo>
                      <a:pt x="0" y="736"/>
                    </a:lnTo>
                    <a:lnTo>
                      <a:pt x="1227" y="0"/>
                    </a:lnTo>
                    <a:close/>
                  </a:path>
                </a:pathLst>
              </a:custGeom>
              <a:solidFill>
                <a:srgbClr val="4BA63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Freeform 14">
                <a:extLst>
                  <a:ext uri="{FF2B5EF4-FFF2-40B4-BE49-F238E27FC236}">
                    <a16:creationId xmlns:a16="http://schemas.microsoft.com/office/drawing/2014/main" id="{C261BAE3-A958-47B9-8E9A-C1FE22D72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983" y="3440772"/>
                <a:ext cx="546735" cy="334921"/>
              </a:xfrm>
              <a:custGeom>
                <a:avLst/>
                <a:gdLst>
                  <a:gd name="T0" fmla="*/ 1213 w 1513"/>
                  <a:gd name="T1" fmla="*/ 0 h 923"/>
                  <a:gd name="T2" fmla="*/ 1513 w 1513"/>
                  <a:gd name="T3" fmla="*/ 180 h 923"/>
                  <a:gd name="T4" fmla="*/ 295 w 1513"/>
                  <a:gd name="T5" fmla="*/ 923 h 923"/>
                  <a:gd name="T6" fmla="*/ 0 w 1513"/>
                  <a:gd name="T7" fmla="*/ 745 h 923"/>
                  <a:gd name="T8" fmla="*/ 1213 w 1513"/>
                  <a:gd name="T9" fmla="*/ 0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3" h="923">
                    <a:moveTo>
                      <a:pt x="1213" y="0"/>
                    </a:moveTo>
                    <a:lnTo>
                      <a:pt x="1513" y="180"/>
                    </a:lnTo>
                    <a:lnTo>
                      <a:pt x="295" y="923"/>
                    </a:lnTo>
                    <a:lnTo>
                      <a:pt x="0" y="745"/>
                    </a:lnTo>
                    <a:lnTo>
                      <a:pt x="1213" y="0"/>
                    </a:lnTo>
                    <a:close/>
                  </a:path>
                </a:pathLst>
              </a:custGeom>
              <a:solidFill>
                <a:srgbClr val="4BA63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Freeform 15">
                <a:extLst>
                  <a:ext uri="{FF2B5EF4-FFF2-40B4-BE49-F238E27FC236}">
                    <a16:creationId xmlns:a16="http://schemas.microsoft.com/office/drawing/2014/main" id="{5074CC75-C751-4923-BDFF-6F8A37A255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242" y="3364736"/>
                <a:ext cx="510527" cy="307765"/>
              </a:xfrm>
              <a:custGeom>
                <a:avLst/>
                <a:gdLst>
                  <a:gd name="T0" fmla="*/ 184 w 1412"/>
                  <a:gd name="T1" fmla="*/ 0 h 847"/>
                  <a:gd name="T2" fmla="*/ 1412 w 1412"/>
                  <a:gd name="T3" fmla="*/ 737 h 847"/>
                  <a:gd name="T4" fmla="*/ 1227 w 1412"/>
                  <a:gd name="T5" fmla="*/ 847 h 847"/>
                  <a:gd name="T6" fmla="*/ 0 w 1412"/>
                  <a:gd name="T7" fmla="*/ 111 h 847"/>
                  <a:gd name="T8" fmla="*/ 184 w 1412"/>
                  <a:gd name="T9" fmla="*/ 0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2" h="847">
                    <a:moveTo>
                      <a:pt x="184" y="0"/>
                    </a:moveTo>
                    <a:lnTo>
                      <a:pt x="1412" y="737"/>
                    </a:lnTo>
                    <a:lnTo>
                      <a:pt x="1227" y="847"/>
                    </a:lnTo>
                    <a:lnTo>
                      <a:pt x="0" y="111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4BA63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Freeform 16">
                <a:extLst>
                  <a:ext uri="{FF2B5EF4-FFF2-40B4-BE49-F238E27FC236}">
                    <a16:creationId xmlns:a16="http://schemas.microsoft.com/office/drawing/2014/main" id="{1E1AD69C-8596-4853-B10E-DA3DB9834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839" y="3008091"/>
                <a:ext cx="1033728" cy="624582"/>
              </a:xfrm>
              <a:custGeom>
                <a:avLst/>
                <a:gdLst>
                  <a:gd name="T0" fmla="*/ 1428 w 2857"/>
                  <a:gd name="T1" fmla="*/ 0 h 1725"/>
                  <a:gd name="T2" fmla="*/ 1450 w 2857"/>
                  <a:gd name="T3" fmla="*/ 1 h 1725"/>
                  <a:gd name="T4" fmla="*/ 1469 w 2857"/>
                  <a:gd name="T5" fmla="*/ 4 h 1725"/>
                  <a:gd name="T6" fmla="*/ 1486 w 2857"/>
                  <a:gd name="T7" fmla="*/ 12 h 1725"/>
                  <a:gd name="T8" fmla="*/ 2826 w 2857"/>
                  <a:gd name="T9" fmla="*/ 816 h 1725"/>
                  <a:gd name="T10" fmla="*/ 2844 w 2857"/>
                  <a:gd name="T11" fmla="*/ 830 h 1725"/>
                  <a:gd name="T12" fmla="*/ 2853 w 2857"/>
                  <a:gd name="T13" fmla="*/ 846 h 1725"/>
                  <a:gd name="T14" fmla="*/ 2857 w 2857"/>
                  <a:gd name="T15" fmla="*/ 862 h 1725"/>
                  <a:gd name="T16" fmla="*/ 2853 w 2857"/>
                  <a:gd name="T17" fmla="*/ 879 h 1725"/>
                  <a:gd name="T18" fmla="*/ 2844 w 2857"/>
                  <a:gd name="T19" fmla="*/ 894 h 1725"/>
                  <a:gd name="T20" fmla="*/ 2826 w 2857"/>
                  <a:gd name="T21" fmla="*/ 908 h 1725"/>
                  <a:gd name="T22" fmla="*/ 1486 w 2857"/>
                  <a:gd name="T23" fmla="*/ 1712 h 1725"/>
                  <a:gd name="T24" fmla="*/ 1469 w 2857"/>
                  <a:gd name="T25" fmla="*/ 1719 h 1725"/>
                  <a:gd name="T26" fmla="*/ 1450 w 2857"/>
                  <a:gd name="T27" fmla="*/ 1724 h 1725"/>
                  <a:gd name="T28" fmla="*/ 1428 w 2857"/>
                  <a:gd name="T29" fmla="*/ 1725 h 1725"/>
                  <a:gd name="T30" fmla="*/ 1407 w 2857"/>
                  <a:gd name="T31" fmla="*/ 1724 h 1725"/>
                  <a:gd name="T32" fmla="*/ 1387 w 2857"/>
                  <a:gd name="T33" fmla="*/ 1719 h 1725"/>
                  <a:gd name="T34" fmla="*/ 1371 w 2857"/>
                  <a:gd name="T35" fmla="*/ 1712 h 1725"/>
                  <a:gd name="T36" fmla="*/ 31 w 2857"/>
                  <a:gd name="T37" fmla="*/ 908 h 1725"/>
                  <a:gd name="T38" fmla="*/ 16 w 2857"/>
                  <a:gd name="T39" fmla="*/ 897 h 1725"/>
                  <a:gd name="T40" fmla="*/ 5 w 2857"/>
                  <a:gd name="T41" fmla="*/ 883 h 1725"/>
                  <a:gd name="T42" fmla="*/ 0 w 2857"/>
                  <a:gd name="T43" fmla="*/ 869 h 1725"/>
                  <a:gd name="T44" fmla="*/ 0 w 2857"/>
                  <a:gd name="T45" fmla="*/ 854 h 1725"/>
                  <a:gd name="T46" fmla="*/ 5 w 2857"/>
                  <a:gd name="T47" fmla="*/ 841 h 1725"/>
                  <a:gd name="T48" fmla="*/ 16 w 2857"/>
                  <a:gd name="T49" fmla="*/ 828 h 1725"/>
                  <a:gd name="T50" fmla="*/ 31 w 2857"/>
                  <a:gd name="T51" fmla="*/ 816 h 1725"/>
                  <a:gd name="T52" fmla="*/ 1371 w 2857"/>
                  <a:gd name="T53" fmla="*/ 12 h 1725"/>
                  <a:gd name="T54" fmla="*/ 1387 w 2857"/>
                  <a:gd name="T55" fmla="*/ 4 h 1725"/>
                  <a:gd name="T56" fmla="*/ 1407 w 2857"/>
                  <a:gd name="T57" fmla="*/ 1 h 1725"/>
                  <a:gd name="T58" fmla="*/ 1428 w 2857"/>
                  <a:gd name="T59" fmla="*/ 0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57" h="1725">
                    <a:moveTo>
                      <a:pt x="1428" y="0"/>
                    </a:moveTo>
                    <a:lnTo>
                      <a:pt x="1450" y="1"/>
                    </a:lnTo>
                    <a:lnTo>
                      <a:pt x="1469" y="4"/>
                    </a:lnTo>
                    <a:lnTo>
                      <a:pt x="1486" y="12"/>
                    </a:lnTo>
                    <a:lnTo>
                      <a:pt x="2826" y="816"/>
                    </a:lnTo>
                    <a:lnTo>
                      <a:pt x="2844" y="830"/>
                    </a:lnTo>
                    <a:lnTo>
                      <a:pt x="2853" y="846"/>
                    </a:lnTo>
                    <a:lnTo>
                      <a:pt x="2857" y="862"/>
                    </a:lnTo>
                    <a:lnTo>
                      <a:pt x="2853" y="879"/>
                    </a:lnTo>
                    <a:lnTo>
                      <a:pt x="2844" y="894"/>
                    </a:lnTo>
                    <a:lnTo>
                      <a:pt x="2826" y="908"/>
                    </a:lnTo>
                    <a:lnTo>
                      <a:pt x="1486" y="1712"/>
                    </a:lnTo>
                    <a:lnTo>
                      <a:pt x="1469" y="1719"/>
                    </a:lnTo>
                    <a:lnTo>
                      <a:pt x="1450" y="1724"/>
                    </a:lnTo>
                    <a:lnTo>
                      <a:pt x="1428" y="1725"/>
                    </a:lnTo>
                    <a:lnTo>
                      <a:pt x="1407" y="1724"/>
                    </a:lnTo>
                    <a:lnTo>
                      <a:pt x="1387" y="1719"/>
                    </a:lnTo>
                    <a:lnTo>
                      <a:pt x="1371" y="1712"/>
                    </a:lnTo>
                    <a:lnTo>
                      <a:pt x="31" y="908"/>
                    </a:lnTo>
                    <a:lnTo>
                      <a:pt x="16" y="897"/>
                    </a:lnTo>
                    <a:lnTo>
                      <a:pt x="5" y="883"/>
                    </a:lnTo>
                    <a:lnTo>
                      <a:pt x="0" y="869"/>
                    </a:lnTo>
                    <a:lnTo>
                      <a:pt x="0" y="854"/>
                    </a:lnTo>
                    <a:lnTo>
                      <a:pt x="5" y="841"/>
                    </a:lnTo>
                    <a:lnTo>
                      <a:pt x="16" y="828"/>
                    </a:lnTo>
                    <a:lnTo>
                      <a:pt x="31" y="816"/>
                    </a:lnTo>
                    <a:lnTo>
                      <a:pt x="1371" y="12"/>
                    </a:lnTo>
                    <a:lnTo>
                      <a:pt x="1387" y="4"/>
                    </a:lnTo>
                    <a:lnTo>
                      <a:pt x="1407" y="1"/>
                    </a:lnTo>
                    <a:lnTo>
                      <a:pt x="142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2" name="Freeform 17">
                <a:extLst>
                  <a:ext uri="{FF2B5EF4-FFF2-40B4-BE49-F238E27FC236}">
                    <a16:creationId xmlns:a16="http://schemas.microsoft.com/office/drawing/2014/main" id="{28332988-79A5-45A7-85C6-E8656E557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254" y="3053350"/>
                <a:ext cx="888897" cy="534063"/>
              </a:xfrm>
              <a:custGeom>
                <a:avLst/>
                <a:gdLst>
                  <a:gd name="T0" fmla="*/ 1228 w 2455"/>
                  <a:gd name="T1" fmla="*/ 0 h 1473"/>
                  <a:gd name="T2" fmla="*/ 2455 w 2455"/>
                  <a:gd name="T3" fmla="*/ 737 h 1473"/>
                  <a:gd name="T4" fmla="*/ 1228 w 2455"/>
                  <a:gd name="T5" fmla="*/ 1473 h 1473"/>
                  <a:gd name="T6" fmla="*/ 0 w 2455"/>
                  <a:gd name="T7" fmla="*/ 737 h 1473"/>
                  <a:gd name="T8" fmla="*/ 1228 w 2455"/>
                  <a:gd name="T9" fmla="*/ 0 h 1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5" h="1473">
                    <a:moveTo>
                      <a:pt x="1228" y="0"/>
                    </a:moveTo>
                    <a:lnTo>
                      <a:pt x="2455" y="737"/>
                    </a:lnTo>
                    <a:lnTo>
                      <a:pt x="1228" y="1473"/>
                    </a:lnTo>
                    <a:lnTo>
                      <a:pt x="0" y="737"/>
                    </a:lnTo>
                    <a:lnTo>
                      <a:pt x="1228" y="0"/>
                    </a:lnTo>
                    <a:close/>
                  </a:path>
                </a:pathLst>
              </a:custGeom>
              <a:solidFill>
                <a:srgbClr val="8ED6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Freeform 18">
                <a:extLst>
                  <a:ext uri="{FF2B5EF4-FFF2-40B4-BE49-F238E27FC236}">
                    <a16:creationId xmlns:a16="http://schemas.microsoft.com/office/drawing/2014/main" id="{A93D800F-931F-43CC-847F-D9E9FC577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795" y="3053350"/>
                <a:ext cx="550356" cy="459837"/>
              </a:xfrm>
              <a:custGeom>
                <a:avLst/>
                <a:gdLst>
                  <a:gd name="T0" fmla="*/ 290 w 1517"/>
                  <a:gd name="T1" fmla="*/ 0 h 1271"/>
                  <a:gd name="T2" fmla="*/ 1517 w 1517"/>
                  <a:gd name="T3" fmla="*/ 737 h 1271"/>
                  <a:gd name="T4" fmla="*/ 627 w 1517"/>
                  <a:gd name="T5" fmla="*/ 1271 h 1271"/>
                  <a:gd name="T6" fmla="*/ 603 w 1517"/>
                  <a:gd name="T7" fmla="*/ 1241 h 1271"/>
                  <a:gd name="T8" fmla="*/ 586 w 1517"/>
                  <a:gd name="T9" fmla="*/ 1212 h 1271"/>
                  <a:gd name="T10" fmla="*/ 577 w 1517"/>
                  <a:gd name="T11" fmla="*/ 1182 h 1271"/>
                  <a:gd name="T12" fmla="*/ 572 w 1517"/>
                  <a:gd name="T13" fmla="*/ 1151 h 1271"/>
                  <a:gd name="T14" fmla="*/ 572 w 1517"/>
                  <a:gd name="T15" fmla="*/ 1120 h 1271"/>
                  <a:gd name="T16" fmla="*/ 574 w 1517"/>
                  <a:gd name="T17" fmla="*/ 1090 h 1271"/>
                  <a:gd name="T18" fmla="*/ 580 w 1517"/>
                  <a:gd name="T19" fmla="*/ 1058 h 1271"/>
                  <a:gd name="T20" fmla="*/ 587 w 1517"/>
                  <a:gd name="T21" fmla="*/ 1027 h 1271"/>
                  <a:gd name="T22" fmla="*/ 595 w 1517"/>
                  <a:gd name="T23" fmla="*/ 995 h 1271"/>
                  <a:gd name="T24" fmla="*/ 601 w 1517"/>
                  <a:gd name="T25" fmla="*/ 964 h 1271"/>
                  <a:gd name="T26" fmla="*/ 606 w 1517"/>
                  <a:gd name="T27" fmla="*/ 932 h 1271"/>
                  <a:gd name="T28" fmla="*/ 608 w 1517"/>
                  <a:gd name="T29" fmla="*/ 901 h 1271"/>
                  <a:gd name="T30" fmla="*/ 606 w 1517"/>
                  <a:gd name="T31" fmla="*/ 871 h 1271"/>
                  <a:gd name="T32" fmla="*/ 600 w 1517"/>
                  <a:gd name="T33" fmla="*/ 839 h 1271"/>
                  <a:gd name="T34" fmla="*/ 590 w 1517"/>
                  <a:gd name="T35" fmla="*/ 819 h 1271"/>
                  <a:gd name="T36" fmla="*/ 574 w 1517"/>
                  <a:gd name="T37" fmla="*/ 797 h 1271"/>
                  <a:gd name="T38" fmla="*/ 556 w 1517"/>
                  <a:gd name="T39" fmla="*/ 776 h 1271"/>
                  <a:gd name="T40" fmla="*/ 532 w 1517"/>
                  <a:gd name="T41" fmla="*/ 754 h 1271"/>
                  <a:gd name="T42" fmla="*/ 515 w 1517"/>
                  <a:gd name="T43" fmla="*/ 737 h 1271"/>
                  <a:gd name="T44" fmla="*/ 498 w 1517"/>
                  <a:gd name="T45" fmla="*/ 718 h 1271"/>
                  <a:gd name="T46" fmla="*/ 483 w 1517"/>
                  <a:gd name="T47" fmla="*/ 700 h 1271"/>
                  <a:gd name="T48" fmla="*/ 471 w 1517"/>
                  <a:gd name="T49" fmla="*/ 681 h 1271"/>
                  <a:gd name="T50" fmla="*/ 465 w 1517"/>
                  <a:gd name="T51" fmla="*/ 660 h 1271"/>
                  <a:gd name="T52" fmla="*/ 465 w 1517"/>
                  <a:gd name="T53" fmla="*/ 639 h 1271"/>
                  <a:gd name="T54" fmla="*/ 470 w 1517"/>
                  <a:gd name="T55" fmla="*/ 617 h 1271"/>
                  <a:gd name="T56" fmla="*/ 479 w 1517"/>
                  <a:gd name="T57" fmla="*/ 596 h 1271"/>
                  <a:gd name="T58" fmla="*/ 490 w 1517"/>
                  <a:gd name="T59" fmla="*/ 575 h 1271"/>
                  <a:gd name="T60" fmla="*/ 502 w 1517"/>
                  <a:gd name="T61" fmla="*/ 554 h 1271"/>
                  <a:gd name="T62" fmla="*/ 511 w 1517"/>
                  <a:gd name="T63" fmla="*/ 533 h 1271"/>
                  <a:gd name="T64" fmla="*/ 519 w 1517"/>
                  <a:gd name="T65" fmla="*/ 512 h 1271"/>
                  <a:gd name="T66" fmla="*/ 521 w 1517"/>
                  <a:gd name="T67" fmla="*/ 490 h 1271"/>
                  <a:gd name="T68" fmla="*/ 517 w 1517"/>
                  <a:gd name="T69" fmla="*/ 467 h 1271"/>
                  <a:gd name="T70" fmla="*/ 503 w 1517"/>
                  <a:gd name="T71" fmla="*/ 439 h 1271"/>
                  <a:gd name="T72" fmla="*/ 482 w 1517"/>
                  <a:gd name="T73" fmla="*/ 410 h 1271"/>
                  <a:gd name="T74" fmla="*/ 454 w 1517"/>
                  <a:gd name="T75" fmla="*/ 384 h 1271"/>
                  <a:gd name="T76" fmla="*/ 422 w 1517"/>
                  <a:gd name="T77" fmla="*/ 357 h 1271"/>
                  <a:gd name="T78" fmla="*/ 384 w 1517"/>
                  <a:gd name="T79" fmla="*/ 332 h 1271"/>
                  <a:gd name="T80" fmla="*/ 344 w 1517"/>
                  <a:gd name="T81" fmla="*/ 306 h 1271"/>
                  <a:gd name="T82" fmla="*/ 301 w 1517"/>
                  <a:gd name="T83" fmla="*/ 283 h 1271"/>
                  <a:gd name="T84" fmla="*/ 257 w 1517"/>
                  <a:gd name="T85" fmla="*/ 261 h 1271"/>
                  <a:gd name="T86" fmla="*/ 213 w 1517"/>
                  <a:gd name="T87" fmla="*/ 242 h 1271"/>
                  <a:gd name="T88" fmla="*/ 170 w 1517"/>
                  <a:gd name="T89" fmla="*/ 223 h 1271"/>
                  <a:gd name="T90" fmla="*/ 128 w 1517"/>
                  <a:gd name="T91" fmla="*/ 207 h 1271"/>
                  <a:gd name="T92" fmla="*/ 91 w 1517"/>
                  <a:gd name="T93" fmla="*/ 192 h 1271"/>
                  <a:gd name="T94" fmla="*/ 78 w 1517"/>
                  <a:gd name="T95" fmla="*/ 190 h 1271"/>
                  <a:gd name="T96" fmla="*/ 63 w 1517"/>
                  <a:gd name="T97" fmla="*/ 186 h 1271"/>
                  <a:gd name="T98" fmla="*/ 43 w 1517"/>
                  <a:gd name="T99" fmla="*/ 183 h 1271"/>
                  <a:gd name="T100" fmla="*/ 22 w 1517"/>
                  <a:gd name="T101" fmla="*/ 178 h 1271"/>
                  <a:gd name="T102" fmla="*/ 0 w 1517"/>
                  <a:gd name="T103" fmla="*/ 174 h 1271"/>
                  <a:gd name="T104" fmla="*/ 290 w 151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17" h="1271">
                    <a:moveTo>
                      <a:pt x="290" y="0"/>
                    </a:moveTo>
                    <a:lnTo>
                      <a:pt x="1517" y="737"/>
                    </a:lnTo>
                    <a:lnTo>
                      <a:pt x="627" y="1271"/>
                    </a:lnTo>
                    <a:lnTo>
                      <a:pt x="603" y="1241"/>
                    </a:lnTo>
                    <a:lnTo>
                      <a:pt x="586" y="1212"/>
                    </a:lnTo>
                    <a:lnTo>
                      <a:pt x="577" y="1182"/>
                    </a:lnTo>
                    <a:lnTo>
                      <a:pt x="572" y="1151"/>
                    </a:lnTo>
                    <a:lnTo>
                      <a:pt x="572" y="1120"/>
                    </a:lnTo>
                    <a:lnTo>
                      <a:pt x="574" y="1090"/>
                    </a:lnTo>
                    <a:lnTo>
                      <a:pt x="580" y="1058"/>
                    </a:lnTo>
                    <a:lnTo>
                      <a:pt x="587" y="1027"/>
                    </a:lnTo>
                    <a:lnTo>
                      <a:pt x="595" y="995"/>
                    </a:lnTo>
                    <a:lnTo>
                      <a:pt x="601" y="964"/>
                    </a:lnTo>
                    <a:lnTo>
                      <a:pt x="606" y="932"/>
                    </a:lnTo>
                    <a:lnTo>
                      <a:pt x="608" y="901"/>
                    </a:lnTo>
                    <a:lnTo>
                      <a:pt x="606" y="871"/>
                    </a:lnTo>
                    <a:lnTo>
                      <a:pt x="600" y="839"/>
                    </a:lnTo>
                    <a:lnTo>
                      <a:pt x="590" y="819"/>
                    </a:lnTo>
                    <a:lnTo>
                      <a:pt x="574" y="797"/>
                    </a:lnTo>
                    <a:lnTo>
                      <a:pt x="556" y="776"/>
                    </a:lnTo>
                    <a:lnTo>
                      <a:pt x="532" y="754"/>
                    </a:lnTo>
                    <a:lnTo>
                      <a:pt x="515" y="737"/>
                    </a:lnTo>
                    <a:lnTo>
                      <a:pt x="498" y="718"/>
                    </a:lnTo>
                    <a:lnTo>
                      <a:pt x="483" y="700"/>
                    </a:lnTo>
                    <a:lnTo>
                      <a:pt x="471" y="681"/>
                    </a:lnTo>
                    <a:lnTo>
                      <a:pt x="465" y="660"/>
                    </a:lnTo>
                    <a:lnTo>
                      <a:pt x="465" y="639"/>
                    </a:lnTo>
                    <a:lnTo>
                      <a:pt x="470" y="617"/>
                    </a:lnTo>
                    <a:lnTo>
                      <a:pt x="479" y="596"/>
                    </a:lnTo>
                    <a:lnTo>
                      <a:pt x="490" y="575"/>
                    </a:lnTo>
                    <a:lnTo>
                      <a:pt x="502" y="554"/>
                    </a:lnTo>
                    <a:lnTo>
                      <a:pt x="511" y="533"/>
                    </a:lnTo>
                    <a:lnTo>
                      <a:pt x="519" y="512"/>
                    </a:lnTo>
                    <a:lnTo>
                      <a:pt x="521" y="490"/>
                    </a:lnTo>
                    <a:lnTo>
                      <a:pt x="517" y="467"/>
                    </a:lnTo>
                    <a:lnTo>
                      <a:pt x="503" y="439"/>
                    </a:lnTo>
                    <a:lnTo>
                      <a:pt x="482" y="410"/>
                    </a:lnTo>
                    <a:lnTo>
                      <a:pt x="454" y="384"/>
                    </a:lnTo>
                    <a:lnTo>
                      <a:pt x="422" y="357"/>
                    </a:lnTo>
                    <a:lnTo>
                      <a:pt x="384" y="332"/>
                    </a:lnTo>
                    <a:lnTo>
                      <a:pt x="344" y="306"/>
                    </a:lnTo>
                    <a:lnTo>
                      <a:pt x="301" y="283"/>
                    </a:lnTo>
                    <a:lnTo>
                      <a:pt x="257" y="261"/>
                    </a:lnTo>
                    <a:lnTo>
                      <a:pt x="213" y="242"/>
                    </a:lnTo>
                    <a:lnTo>
                      <a:pt x="170" y="223"/>
                    </a:lnTo>
                    <a:lnTo>
                      <a:pt x="128" y="207"/>
                    </a:lnTo>
                    <a:lnTo>
                      <a:pt x="91" y="192"/>
                    </a:lnTo>
                    <a:lnTo>
                      <a:pt x="78" y="190"/>
                    </a:lnTo>
                    <a:lnTo>
                      <a:pt x="63" y="186"/>
                    </a:lnTo>
                    <a:lnTo>
                      <a:pt x="43" y="183"/>
                    </a:lnTo>
                    <a:lnTo>
                      <a:pt x="22" y="178"/>
                    </a:lnTo>
                    <a:lnTo>
                      <a:pt x="0" y="174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377A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Freeform 19">
                <a:extLst>
                  <a:ext uri="{FF2B5EF4-FFF2-40B4-BE49-F238E27FC236}">
                    <a16:creationId xmlns:a16="http://schemas.microsoft.com/office/drawing/2014/main" id="{EC474662-0689-4E5C-AB84-C54CFA24F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398" y="3234388"/>
                <a:ext cx="70605" cy="47070"/>
              </a:xfrm>
              <a:custGeom>
                <a:avLst/>
                <a:gdLst>
                  <a:gd name="T0" fmla="*/ 100 w 197"/>
                  <a:gd name="T1" fmla="*/ 0 h 131"/>
                  <a:gd name="T2" fmla="*/ 126 w 197"/>
                  <a:gd name="T3" fmla="*/ 3 h 131"/>
                  <a:gd name="T4" fmla="*/ 149 w 197"/>
                  <a:gd name="T5" fmla="*/ 9 h 131"/>
                  <a:gd name="T6" fmla="*/ 168 w 197"/>
                  <a:gd name="T7" fmla="*/ 19 h 131"/>
                  <a:gd name="T8" fmla="*/ 183 w 197"/>
                  <a:gd name="T9" fmla="*/ 32 h 131"/>
                  <a:gd name="T10" fmla="*/ 194 w 197"/>
                  <a:gd name="T11" fmla="*/ 47 h 131"/>
                  <a:gd name="T12" fmla="*/ 197 w 197"/>
                  <a:gd name="T13" fmla="*/ 64 h 131"/>
                  <a:gd name="T14" fmla="*/ 195 w 197"/>
                  <a:gd name="T15" fmla="*/ 82 h 131"/>
                  <a:gd name="T16" fmla="*/ 185 w 197"/>
                  <a:gd name="T17" fmla="*/ 99 h 131"/>
                  <a:gd name="T18" fmla="*/ 169 w 197"/>
                  <a:gd name="T19" fmla="*/ 112 h 131"/>
                  <a:gd name="T20" fmla="*/ 148 w 197"/>
                  <a:gd name="T21" fmla="*/ 123 h 131"/>
                  <a:gd name="T22" fmla="*/ 123 w 197"/>
                  <a:gd name="T23" fmla="*/ 129 h 131"/>
                  <a:gd name="T24" fmla="*/ 96 w 197"/>
                  <a:gd name="T25" fmla="*/ 131 h 131"/>
                  <a:gd name="T26" fmla="*/ 69 w 197"/>
                  <a:gd name="T27" fmla="*/ 128 h 131"/>
                  <a:gd name="T28" fmla="*/ 45 w 197"/>
                  <a:gd name="T29" fmla="*/ 121 h 131"/>
                  <a:gd name="T30" fmla="*/ 26 w 197"/>
                  <a:gd name="T31" fmla="*/ 110 h 131"/>
                  <a:gd name="T32" fmla="*/ 11 w 197"/>
                  <a:gd name="T33" fmla="*/ 95 h 131"/>
                  <a:gd name="T34" fmla="*/ 1 w 197"/>
                  <a:gd name="T35" fmla="*/ 78 h 131"/>
                  <a:gd name="T36" fmla="*/ 0 w 197"/>
                  <a:gd name="T37" fmla="*/ 61 h 131"/>
                  <a:gd name="T38" fmla="*/ 5 w 197"/>
                  <a:gd name="T39" fmla="*/ 44 h 131"/>
                  <a:gd name="T40" fmla="*/ 16 w 197"/>
                  <a:gd name="T41" fmla="*/ 30 h 131"/>
                  <a:gd name="T42" fmla="*/ 33 w 197"/>
                  <a:gd name="T43" fmla="*/ 17 h 131"/>
                  <a:gd name="T44" fmla="*/ 52 w 197"/>
                  <a:gd name="T45" fmla="*/ 8 h 131"/>
                  <a:gd name="T46" fmla="*/ 75 w 197"/>
                  <a:gd name="T47" fmla="*/ 2 h 131"/>
                  <a:gd name="T48" fmla="*/ 100 w 197"/>
                  <a:gd name="T4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7" h="131">
                    <a:moveTo>
                      <a:pt x="100" y="0"/>
                    </a:moveTo>
                    <a:lnTo>
                      <a:pt x="126" y="3"/>
                    </a:lnTo>
                    <a:lnTo>
                      <a:pt x="149" y="9"/>
                    </a:lnTo>
                    <a:lnTo>
                      <a:pt x="168" y="19"/>
                    </a:lnTo>
                    <a:lnTo>
                      <a:pt x="183" y="32"/>
                    </a:lnTo>
                    <a:lnTo>
                      <a:pt x="194" y="47"/>
                    </a:lnTo>
                    <a:lnTo>
                      <a:pt x="197" y="64"/>
                    </a:lnTo>
                    <a:lnTo>
                      <a:pt x="195" y="82"/>
                    </a:lnTo>
                    <a:lnTo>
                      <a:pt x="185" y="99"/>
                    </a:lnTo>
                    <a:lnTo>
                      <a:pt x="169" y="112"/>
                    </a:lnTo>
                    <a:lnTo>
                      <a:pt x="148" y="123"/>
                    </a:lnTo>
                    <a:lnTo>
                      <a:pt x="123" y="129"/>
                    </a:lnTo>
                    <a:lnTo>
                      <a:pt x="96" y="131"/>
                    </a:lnTo>
                    <a:lnTo>
                      <a:pt x="69" y="128"/>
                    </a:lnTo>
                    <a:lnTo>
                      <a:pt x="45" y="121"/>
                    </a:lnTo>
                    <a:lnTo>
                      <a:pt x="26" y="110"/>
                    </a:lnTo>
                    <a:lnTo>
                      <a:pt x="11" y="95"/>
                    </a:lnTo>
                    <a:lnTo>
                      <a:pt x="1" y="78"/>
                    </a:lnTo>
                    <a:lnTo>
                      <a:pt x="0" y="61"/>
                    </a:lnTo>
                    <a:lnTo>
                      <a:pt x="5" y="44"/>
                    </a:lnTo>
                    <a:lnTo>
                      <a:pt x="16" y="30"/>
                    </a:lnTo>
                    <a:lnTo>
                      <a:pt x="33" y="17"/>
                    </a:lnTo>
                    <a:lnTo>
                      <a:pt x="52" y="8"/>
                    </a:lnTo>
                    <a:lnTo>
                      <a:pt x="75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5" name="Freeform 20">
                <a:extLst>
                  <a:ext uri="{FF2B5EF4-FFF2-40B4-BE49-F238E27FC236}">
                    <a16:creationId xmlns:a16="http://schemas.microsoft.com/office/drawing/2014/main" id="{7AE5AA59-C208-44FE-8E34-97AC8956D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000" y="3355684"/>
                <a:ext cx="103192" cy="68794"/>
              </a:xfrm>
              <a:custGeom>
                <a:avLst/>
                <a:gdLst>
                  <a:gd name="T0" fmla="*/ 146 w 286"/>
                  <a:gd name="T1" fmla="*/ 0 h 189"/>
                  <a:gd name="T2" fmla="*/ 177 w 286"/>
                  <a:gd name="T3" fmla="*/ 2 h 189"/>
                  <a:gd name="T4" fmla="*/ 206 w 286"/>
                  <a:gd name="T5" fmla="*/ 9 h 189"/>
                  <a:gd name="T6" fmla="*/ 232 w 286"/>
                  <a:gd name="T7" fmla="*/ 20 h 189"/>
                  <a:gd name="T8" fmla="*/ 254 w 286"/>
                  <a:gd name="T9" fmla="*/ 35 h 189"/>
                  <a:gd name="T10" fmla="*/ 270 w 286"/>
                  <a:gd name="T11" fmla="*/ 52 h 189"/>
                  <a:gd name="T12" fmla="*/ 281 w 286"/>
                  <a:gd name="T13" fmla="*/ 71 h 189"/>
                  <a:gd name="T14" fmla="*/ 286 w 286"/>
                  <a:gd name="T15" fmla="*/ 91 h 189"/>
                  <a:gd name="T16" fmla="*/ 283 w 286"/>
                  <a:gd name="T17" fmla="*/ 114 h 189"/>
                  <a:gd name="T18" fmla="*/ 272 w 286"/>
                  <a:gd name="T19" fmla="*/ 135 h 189"/>
                  <a:gd name="T20" fmla="*/ 255 w 286"/>
                  <a:gd name="T21" fmla="*/ 153 h 189"/>
                  <a:gd name="T22" fmla="*/ 232 w 286"/>
                  <a:gd name="T23" fmla="*/ 169 h 189"/>
                  <a:gd name="T24" fmla="*/ 204 w 286"/>
                  <a:gd name="T25" fmla="*/ 180 h 189"/>
                  <a:gd name="T26" fmla="*/ 173 w 286"/>
                  <a:gd name="T27" fmla="*/ 187 h 189"/>
                  <a:gd name="T28" fmla="*/ 139 w 286"/>
                  <a:gd name="T29" fmla="*/ 189 h 189"/>
                  <a:gd name="T30" fmla="*/ 105 w 286"/>
                  <a:gd name="T31" fmla="*/ 186 h 189"/>
                  <a:gd name="T32" fmla="*/ 73 w 286"/>
                  <a:gd name="T33" fmla="*/ 177 h 189"/>
                  <a:gd name="T34" fmla="*/ 47 w 286"/>
                  <a:gd name="T35" fmla="*/ 165 h 189"/>
                  <a:gd name="T36" fmla="*/ 25 w 286"/>
                  <a:gd name="T37" fmla="*/ 149 h 189"/>
                  <a:gd name="T38" fmla="*/ 9 w 286"/>
                  <a:gd name="T39" fmla="*/ 130 h 189"/>
                  <a:gd name="T40" fmla="*/ 1 w 286"/>
                  <a:gd name="T41" fmla="*/ 110 h 189"/>
                  <a:gd name="T42" fmla="*/ 0 w 286"/>
                  <a:gd name="T43" fmla="*/ 88 h 189"/>
                  <a:gd name="T44" fmla="*/ 4 w 286"/>
                  <a:gd name="T45" fmla="*/ 66 h 189"/>
                  <a:gd name="T46" fmla="*/ 18 w 286"/>
                  <a:gd name="T47" fmla="*/ 47 h 189"/>
                  <a:gd name="T48" fmla="*/ 35 w 286"/>
                  <a:gd name="T49" fmla="*/ 31 h 189"/>
                  <a:gd name="T50" fmla="*/ 58 w 286"/>
                  <a:gd name="T51" fmla="*/ 18 h 189"/>
                  <a:gd name="T52" fmla="*/ 84 w 286"/>
                  <a:gd name="T53" fmla="*/ 7 h 189"/>
                  <a:gd name="T54" fmla="*/ 113 w 286"/>
                  <a:gd name="T55" fmla="*/ 1 h 189"/>
                  <a:gd name="T56" fmla="*/ 146 w 286"/>
                  <a:gd name="T5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6" h="189">
                    <a:moveTo>
                      <a:pt x="146" y="0"/>
                    </a:moveTo>
                    <a:lnTo>
                      <a:pt x="177" y="2"/>
                    </a:lnTo>
                    <a:lnTo>
                      <a:pt x="206" y="9"/>
                    </a:lnTo>
                    <a:lnTo>
                      <a:pt x="232" y="20"/>
                    </a:lnTo>
                    <a:lnTo>
                      <a:pt x="254" y="35"/>
                    </a:lnTo>
                    <a:lnTo>
                      <a:pt x="270" y="52"/>
                    </a:lnTo>
                    <a:lnTo>
                      <a:pt x="281" y="71"/>
                    </a:lnTo>
                    <a:lnTo>
                      <a:pt x="286" y="91"/>
                    </a:lnTo>
                    <a:lnTo>
                      <a:pt x="283" y="114"/>
                    </a:lnTo>
                    <a:lnTo>
                      <a:pt x="272" y="135"/>
                    </a:lnTo>
                    <a:lnTo>
                      <a:pt x="255" y="153"/>
                    </a:lnTo>
                    <a:lnTo>
                      <a:pt x="232" y="169"/>
                    </a:lnTo>
                    <a:lnTo>
                      <a:pt x="204" y="180"/>
                    </a:lnTo>
                    <a:lnTo>
                      <a:pt x="173" y="187"/>
                    </a:lnTo>
                    <a:lnTo>
                      <a:pt x="139" y="189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47" y="165"/>
                    </a:lnTo>
                    <a:lnTo>
                      <a:pt x="25" y="149"/>
                    </a:lnTo>
                    <a:lnTo>
                      <a:pt x="9" y="130"/>
                    </a:lnTo>
                    <a:lnTo>
                      <a:pt x="1" y="110"/>
                    </a:lnTo>
                    <a:lnTo>
                      <a:pt x="0" y="88"/>
                    </a:lnTo>
                    <a:lnTo>
                      <a:pt x="4" y="66"/>
                    </a:lnTo>
                    <a:lnTo>
                      <a:pt x="18" y="47"/>
                    </a:lnTo>
                    <a:lnTo>
                      <a:pt x="35" y="31"/>
                    </a:lnTo>
                    <a:lnTo>
                      <a:pt x="58" y="18"/>
                    </a:lnTo>
                    <a:lnTo>
                      <a:pt x="84" y="7"/>
                    </a:lnTo>
                    <a:lnTo>
                      <a:pt x="113" y="1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Freeform 21">
                <a:extLst>
                  <a:ext uri="{FF2B5EF4-FFF2-40B4-BE49-F238E27FC236}">
                    <a16:creationId xmlns:a16="http://schemas.microsoft.com/office/drawing/2014/main" id="{DDDED976-8AD6-4022-9F69-983151F4F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731" y="3250682"/>
                <a:ext cx="92330" cy="61553"/>
              </a:xfrm>
              <a:custGeom>
                <a:avLst/>
                <a:gdLst>
                  <a:gd name="T0" fmla="*/ 130 w 254"/>
                  <a:gd name="T1" fmla="*/ 0 h 168"/>
                  <a:gd name="T2" fmla="*/ 159 w 254"/>
                  <a:gd name="T3" fmla="*/ 3 h 168"/>
                  <a:gd name="T4" fmla="*/ 184 w 254"/>
                  <a:gd name="T5" fmla="*/ 9 h 168"/>
                  <a:gd name="T6" fmla="*/ 207 w 254"/>
                  <a:gd name="T7" fmla="*/ 18 h 168"/>
                  <a:gd name="T8" fmla="*/ 226 w 254"/>
                  <a:gd name="T9" fmla="*/ 32 h 168"/>
                  <a:gd name="T10" fmla="*/ 241 w 254"/>
                  <a:gd name="T11" fmla="*/ 46 h 168"/>
                  <a:gd name="T12" fmla="*/ 251 w 254"/>
                  <a:gd name="T13" fmla="*/ 64 h 168"/>
                  <a:gd name="T14" fmla="*/ 254 w 254"/>
                  <a:gd name="T15" fmla="*/ 83 h 168"/>
                  <a:gd name="T16" fmla="*/ 252 w 254"/>
                  <a:gd name="T17" fmla="*/ 103 h 168"/>
                  <a:gd name="T18" fmla="*/ 242 w 254"/>
                  <a:gd name="T19" fmla="*/ 121 h 168"/>
                  <a:gd name="T20" fmla="*/ 228 w 254"/>
                  <a:gd name="T21" fmla="*/ 137 h 168"/>
                  <a:gd name="T22" fmla="*/ 207 w 254"/>
                  <a:gd name="T23" fmla="*/ 150 h 168"/>
                  <a:gd name="T24" fmla="*/ 183 w 254"/>
                  <a:gd name="T25" fmla="*/ 161 h 168"/>
                  <a:gd name="T26" fmla="*/ 155 w 254"/>
                  <a:gd name="T27" fmla="*/ 167 h 168"/>
                  <a:gd name="T28" fmla="*/ 125 w 254"/>
                  <a:gd name="T29" fmla="*/ 168 h 168"/>
                  <a:gd name="T30" fmla="*/ 95 w 254"/>
                  <a:gd name="T31" fmla="*/ 166 h 168"/>
                  <a:gd name="T32" fmla="*/ 67 w 254"/>
                  <a:gd name="T33" fmla="*/ 159 h 168"/>
                  <a:gd name="T34" fmla="*/ 44 w 254"/>
                  <a:gd name="T35" fmla="*/ 148 h 168"/>
                  <a:gd name="T36" fmla="*/ 25 w 254"/>
                  <a:gd name="T37" fmla="*/ 133 h 168"/>
                  <a:gd name="T38" fmla="*/ 10 w 254"/>
                  <a:gd name="T39" fmla="*/ 116 h 168"/>
                  <a:gd name="T40" fmla="*/ 3 w 254"/>
                  <a:gd name="T41" fmla="*/ 98 h 168"/>
                  <a:gd name="T42" fmla="*/ 0 w 254"/>
                  <a:gd name="T43" fmla="*/ 79 h 168"/>
                  <a:gd name="T44" fmla="*/ 6 w 254"/>
                  <a:gd name="T45" fmla="*/ 60 h 168"/>
                  <a:gd name="T46" fmla="*/ 17 w 254"/>
                  <a:gd name="T47" fmla="*/ 43 h 168"/>
                  <a:gd name="T48" fmla="*/ 33 w 254"/>
                  <a:gd name="T49" fmla="*/ 28 h 168"/>
                  <a:gd name="T50" fmla="*/ 54 w 254"/>
                  <a:gd name="T51" fmla="*/ 16 h 168"/>
                  <a:gd name="T52" fmla="*/ 77 w 254"/>
                  <a:gd name="T53" fmla="*/ 8 h 168"/>
                  <a:gd name="T54" fmla="*/ 102 w 254"/>
                  <a:gd name="T55" fmla="*/ 2 h 168"/>
                  <a:gd name="T56" fmla="*/ 130 w 254"/>
                  <a:gd name="T5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4" h="168">
                    <a:moveTo>
                      <a:pt x="130" y="0"/>
                    </a:moveTo>
                    <a:lnTo>
                      <a:pt x="159" y="3"/>
                    </a:lnTo>
                    <a:lnTo>
                      <a:pt x="184" y="9"/>
                    </a:lnTo>
                    <a:lnTo>
                      <a:pt x="207" y="18"/>
                    </a:lnTo>
                    <a:lnTo>
                      <a:pt x="226" y="32"/>
                    </a:lnTo>
                    <a:lnTo>
                      <a:pt x="241" y="46"/>
                    </a:lnTo>
                    <a:lnTo>
                      <a:pt x="251" y="64"/>
                    </a:lnTo>
                    <a:lnTo>
                      <a:pt x="254" y="83"/>
                    </a:lnTo>
                    <a:lnTo>
                      <a:pt x="252" y="103"/>
                    </a:lnTo>
                    <a:lnTo>
                      <a:pt x="242" y="121"/>
                    </a:lnTo>
                    <a:lnTo>
                      <a:pt x="228" y="137"/>
                    </a:lnTo>
                    <a:lnTo>
                      <a:pt x="207" y="150"/>
                    </a:lnTo>
                    <a:lnTo>
                      <a:pt x="183" y="161"/>
                    </a:lnTo>
                    <a:lnTo>
                      <a:pt x="155" y="167"/>
                    </a:lnTo>
                    <a:lnTo>
                      <a:pt x="125" y="168"/>
                    </a:lnTo>
                    <a:lnTo>
                      <a:pt x="95" y="166"/>
                    </a:lnTo>
                    <a:lnTo>
                      <a:pt x="67" y="159"/>
                    </a:lnTo>
                    <a:lnTo>
                      <a:pt x="44" y="148"/>
                    </a:lnTo>
                    <a:lnTo>
                      <a:pt x="25" y="133"/>
                    </a:lnTo>
                    <a:lnTo>
                      <a:pt x="10" y="116"/>
                    </a:lnTo>
                    <a:lnTo>
                      <a:pt x="3" y="98"/>
                    </a:lnTo>
                    <a:lnTo>
                      <a:pt x="0" y="79"/>
                    </a:lnTo>
                    <a:lnTo>
                      <a:pt x="6" y="60"/>
                    </a:lnTo>
                    <a:lnTo>
                      <a:pt x="17" y="43"/>
                    </a:lnTo>
                    <a:lnTo>
                      <a:pt x="33" y="28"/>
                    </a:lnTo>
                    <a:lnTo>
                      <a:pt x="54" y="16"/>
                    </a:lnTo>
                    <a:lnTo>
                      <a:pt x="77" y="8"/>
                    </a:lnTo>
                    <a:lnTo>
                      <a:pt x="102" y="2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8ED6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Freeform 22">
                <a:extLst>
                  <a:ext uri="{FF2B5EF4-FFF2-40B4-BE49-F238E27FC236}">
                    <a16:creationId xmlns:a16="http://schemas.microsoft.com/office/drawing/2014/main" id="{354C5011-FF93-4826-94A6-444343193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157" y="3113093"/>
                <a:ext cx="269747" cy="450785"/>
              </a:xfrm>
              <a:custGeom>
                <a:avLst/>
                <a:gdLst>
                  <a:gd name="T0" fmla="*/ 161 w 746"/>
                  <a:gd name="T1" fmla="*/ 14 h 1247"/>
                  <a:gd name="T2" fmla="*/ 247 w 746"/>
                  <a:gd name="T3" fmla="*/ 44 h 1247"/>
                  <a:gd name="T4" fmla="*/ 332 w 746"/>
                  <a:gd name="T5" fmla="*/ 79 h 1247"/>
                  <a:gd name="T6" fmla="*/ 420 w 746"/>
                  <a:gd name="T7" fmla="*/ 120 h 1247"/>
                  <a:gd name="T8" fmla="*/ 503 w 746"/>
                  <a:gd name="T9" fmla="*/ 169 h 1247"/>
                  <a:gd name="T10" fmla="*/ 573 w 746"/>
                  <a:gd name="T11" fmla="*/ 221 h 1247"/>
                  <a:gd name="T12" fmla="*/ 622 w 746"/>
                  <a:gd name="T13" fmla="*/ 276 h 1247"/>
                  <a:gd name="T14" fmla="*/ 640 w 746"/>
                  <a:gd name="T15" fmla="*/ 327 h 1247"/>
                  <a:gd name="T16" fmla="*/ 630 w 746"/>
                  <a:gd name="T17" fmla="*/ 370 h 1247"/>
                  <a:gd name="T18" fmla="*/ 609 w 746"/>
                  <a:gd name="T19" fmla="*/ 412 h 1247"/>
                  <a:gd name="T20" fmla="*/ 589 w 746"/>
                  <a:gd name="T21" fmla="*/ 454 h 1247"/>
                  <a:gd name="T22" fmla="*/ 584 w 746"/>
                  <a:gd name="T23" fmla="*/ 497 h 1247"/>
                  <a:gd name="T24" fmla="*/ 602 w 746"/>
                  <a:gd name="T25" fmla="*/ 537 h 1247"/>
                  <a:gd name="T26" fmla="*/ 634 w 746"/>
                  <a:gd name="T27" fmla="*/ 574 h 1247"/>
                  <a:gd name="T28" fmla="*/ 675 w 746"/>
                  <a:gd name="T29" fmla="*/ 613 h 1247"/>
                  <a:gd name="T30" fmla="*/ 709 w 746"/>
                  <a:gd name="T31" fmla="*/ 656 h 1247"/>
                  <a:gd name="T32" fmla="*/ 725 w 746"/>
                  <a:gd name="T33" fmla="*/ 708 h 1247"/>
                  <a:gd name="T34" fmla="*/ 725 w 746"/>
                  <a:gd name="T35" fmla="*/ 769 h 1247"/>
                  <a:gd name="T36" fmla="*/ 714 w 746"/>
                  <a:gd name="T37" fmla="*/ 832 h 1247"/>
                  <a:gd name="T38" fmla="*/ 699 w 746"/>
                  <a:gd name="T39" fmla="*/ 895 h 1247"/>
                  <a:gd name="T40" fmla="*/ 691 w 746"/>
                  <a:gd name="T41" fmla="*/ 957 h 1247"/>
                  <a:gd name="T42" fmla="*/ 696 w 746"/>
                  <a:gd name="T43" fmla="*/ 1019 h 1247"/>
                  <a:gd name="T44" fmla="*/ 722 w 746"/>
                  <a:gd name="T45" fmla="*/ 1079 h 1247"/>
                  <a:gd name="T46" fmla="*/ 534 w 746"/>
                  <a:gd name="T47" fmla="*/ 1247 h 1247"/>
                  <a:gd name="T48" fmla="*/ 494 w 746"/>
                  <a:gd name="T49" fmla="*/ 1156 h 1247"/>
                  <a:gd name="T50" fmla="*/ 478 w 746"/>
                  <a:gd name="T51" fmla="*/ 1067 h 1247"/>
                  <a:gd name="T52" fmla="*/ 479 w 746"/>
                  <a:gd name="T53" fmla="*/ 983 h 1247"/>
                  <a:gd name="T54" fmla="*/ 491 w 746"/>
                  <a:gd name="T55" fmla="*/ 910 h 1247"/>
                  <a:gd name="T56" fmla="*/ 506 w 746"/>
                  <a:gd name="T57" fmla="*/ 852 h 1247"/>
                  <a:gd name="T58" fmla="*/ 524 w 746"/>
                  <a:gd name="T59" fmla="*/ 794 h 1247"/>
                  <a:gd name="T60" fmla="*/ 535 w 746"/>
                  <a:gd name="T61" fmla="*/ 751 h 1247"/>
                  <a:gd name="T62" fmla="*/ 532 w 746"/>
                  <a:gd name="T63" fmla="*/ 720 h 1247"/>
                  <a:gd name="T64" fmla="*/ 508 w 746"/>
                  <a:gd name="T65" fmla="*/ 690 h 1247"/>
                  <a:gd name="T66" fmla="*/ 473 w 746"/>
                  <a:gd name="T67" fmla="*/ 650 h 1247"/>
                  <a:gd name="T68" fmla="*/ 440 w 746"/>
                  <a:gd name="T69" fmla="*/ 601 h 1247"/>
                  <a:gd name="T70" fmla="*/ 417 w 746"/>
                  <a:gd name="T71" fmla="*/ 542 h 1247"/>
                  <a:gd name="T72" fmla="*/ 409 w 746"/>
                  <a:gd name="T73" fmla="*/ 489 h 1247"/>
                  <a:gd name="T74" fmla="*/ 413 w 746"/>
                  <a:gd name="T75" fmla="*/ 453 h 1247"/>
                  <a:gd name="T76" fmla="*/ 420 w 746"/>
                  <a:gd name="T77" fmla="*/ 421 h 1247"/>
                  <a:gd name="T78" fmla="*/ 431 w 746"/>
                  <a:gd name="T79" fmla="*/ 393 h 1247"/>
                  <a:gd name="T80" fmla="*/ 440 w 746"/>
                  <a:gd name="T81" fmla="*/ 368 h 1247"/>
                  <a:gd name="T82" fmla="*/ 448 w 746"/>
                  <a:gd name="T83" fmla="*/ 345 h 1247"/>
                  <a:gd name="T84" fmla="*/ 449 w 746"/>
                  <a:gd name="T85" fmla="*/ 322 h 1247"/>
                  <a:gd name="T86" fmla="*/ 442 w 746"/>
                  <a:gd name="T87" fmla="*/ 298 h 1247"/>
                  <a:gd name="T88" fmla="*/ 424 w 746"/>
                  <a:gd name="T89" fmla="*/ 274 h 1247"/>
                  <a:gd name="T90" fmla="*/ 391 w 746"/>
                  <a:gd name="T91" fmla="*/ 247 h 1247"/>
                  <a:gd name="T92" fmla="*/ 341 w 746"/>
                  <a:gd name="T93" fmla="*/ 217 h 1247"/>
                  <a:gd name="T94" fmla="*/ 274 w 746"/>
                  <a:gd name="T95" fmla="*/ 182 h 1247"/>
                  <a:gd name="T96" fmla="*/ 183 w 746"/>
                  <a:gd name="T97" fmla="*/ 142 h 1247"/>
                  <a:gd name="T98" fmla="*/ 68 w 746"/>
                  <a:gd name="T99" fmla="*/ 96 h 1247"/>
                  <a:gd name="T100" fmla="*/ 116 w 746"/>
                  <a:gd name="T101" fmla="*/ 0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46" h="1247">
                    <a:moveTo>
                      <a:pt x="116" y="0"/>
                    </a:moveTo>
                    <a:lnTo>
                      <a:pt x="161" y="14"/>
                    </a:lnTo>
                    <a:lnTo>
                      <a:pt x="210" y="29"/>
                    </a:lnTo>
                    <a:lnTo>
                      <a:pt x="247" y="44"/>
                    </a:lnTo>
                    <a:lnTo>
                      <a:pt x="289" y="60"/>
                    </a:lnTo>
                    <a:lnTo>
                      <a:pt x="332" y="79"/>
                    </a:lnTo>
                    <a:lnTo>
                      <a:pt x="376" y="98"/>
                    </a:lnTo>
                    <a:lnTo>
                      <a:pt x="420" y="120"/>
                    </a:lnTo>
                    <a:lnTo>
                      <a:pt x="463" y="143"/>
                    </a:lnTo>
                    <a:lnTo>
                      <a:pt x="503" y="169"/>
                    </a:lnTo>
                    <a:lnTo>
                      <a:pt x="541" y="194"/>
                    </a:lnTo>
                    <a:lnTo>
                      <a:pt x="573" y="221"/>
                    </a:lnTo>
                    <a:lnTo>
                      <a:pt x="601" y="247"/>
                    </a:lnTo>
                    <a:lnTo>
                      <a:pt x="622" y="276"/>
                    </a:lnTo>
                    <a:lnTo>
                      <a:pt x="636" y="304"/>
                    </a:lnTo>
                    <a:lnTo>
                      <a:pt x="640" y="327"/>
                    </a:lnTo>
                    <a:lnTo>
                      <a:pt x="638" y="349"/>
                    </a:lnTo>
                    <a:lnTo>
                      <a:pt x="630" y="370"/>
                    </a:lnTo>
                    <a:lnTo>
                      <a:pt x="621" y="391"/>
                    </a:lnTo>
                    <a:lnTo>
                      <a:pt x="609" y="412"/>
                    </a:lnTo>
                    <a:lnTo>
                      <a:pt x="598" y="433"/>
                    </a:lnTo>
                    <a:lnTo>
                      <a:pt x="589" y="454"/>
                    </a:lnTo>
                    <a:lnTo>
                      <a:pt x="584" y="476"/>
                    </a:lnTo>
                    <a:lnTo>
                      <a:pt x="584" y="497"/>
                    </a:lnTo>
                    <a:lnTo>
                      <a:pt x="590" y="518"/>
                    </a:lnTo>
                    <a:lnTo>
                      <a:pt x="602" y="537"/>
                    </a:lnTo>
                    <a:lnTo>
                      <a:pt x="617" y="555"/>
                    </a:lnTo>
                    <a:lnTo>
                      <a:pt x="634" y="574"/>
                    </a:lnTo>
                    <a:lnTo>
                      <a:pt x="651" y="591"/>
                    </a:lnTo>
                    <a:lnTo>
                      <a:pt x="675" y="613"/>
                    </a:lnTo>
                    <a:lnTo>
                      <a:pt x="693" y="634"/>
                    </a:lnTo>
                    <a:lnTo>
                      <a:pt x="709" y="656"/>
                    </a:lnTo>
                    <a:lnTo>
                      <a:pt x="719" y="676"/>
                    </a:lnTo>
                    <a:lnTo>
                      <a:pt x="725" y="708"/>
                    </a:lnTo>
                    <a:lnTo>
                      <a:pt x="727" y="738"/>
                    </a:lnTo>
                    <a:lnTo>
                      <a:pt x="725" y="769"/>
                    </a:lnTo>
                    <a:lnTo>
                      <a:pt x="720" y="801"/>
                    </a:lnTo>
                    <a:lnTo>
                      <a:pt x="714" y="832"/>
                    </a:lnTo>
                    <a:lnTo>
                      <a:pt x="706" y="864"/>
                    </a:lnTo>
                    <a:lnTo>
                      <a:pt x="699" y="895"/>
                    </a:lnTo>
                    <a:lnTo>
                      <a:pt x="693" y="927"/>
                    </a:lnTo>
                    <a:lnTo>
                      <a:pt x="691" y="957"/>
                    </a:lnTo>
                    <a:lnTo>
                      <a:pt x="691" y="988"/>
                    </a:lnTo>
                    <a:lnTo>
                      <a:pt x="696" y="1019"/>
                    </a:lnTo>
                    <a:lnTo>
                      <a:pt x="705" y="1049"/>
                    </a:lnTo>
                    <a:lnTo>
                      <a:pt x="722" y="1079"/>
                    </a:lnTo>
                    <a:lnTo>
                      <a:pt x="746" y="1108"/>
                    </a:lnTo>
                    <a:lnTo>
                      <a:pt x="534" y="1247"/>
                    </a:lnTo>
                    <a:lnTo>
                      <a:pt x="509" y="1201"/>
                    </a:lnTo>
                    <a:lnTo>
                      <a:pt x="494" y="1156"/>
                    </a:lnTo>
                    <a:lnTo>
                      <a:pt x="483" y="1110"/>
                    </a:lnTo>
                    <a:lnTo>
                      <a:pt x="478" y="1067"/>
                    </a:lnTo>
                    <a:lnTo>
                      <a:pt x="477" y="1023"/>
                    </a:lnTo>
                    <a:lnTo>
                      <a:pt x="479" y="983"/>
                    </a:lnTo>
                    <a:lnTo>
                      <a:pt x="484" y="945"/>
                    </a:lnTo>
                    <a:lnTo>
                      <a:pt x="491" y="910"/>
                    </a:lnTo>
                    <a:lnTo>
                      <a:pt x="499" y="879"/>
                    </a:lnTo>
                    <a:lnTo>
                      <a:pt x="506" y="852"/>
                    </a:lnTo>
                    <a:lnTo>
                      <a:pt x="514" y="820"/>
                    </a:lnTo>
                    <a:lnTo>
                      <a:pt x="524" y="794"/>
                    </a:lnTo>
                    <a:lnTo>
                      <a:pt x="530" y="771"/>
                    </a:lnTo>
                    <a:lnTo>
                      <a:pt x="535" y="751"/>
                    </a:lnTo>
                    <a:lnTo>
                      <a:pt x="536" y="734"/>
                    </a:lnTo>
                    <a:lnTo>
                      <a:pt x="532" y="720"/>
                    </a:lnTo>
                    <a:lnTo>
                      <a:pt x="524" y="707"/>
                    </a:lnTo>
                    <a:lnTo>
                      <a:pt x="508" y="690"/>
                    </a:lnTo>
                    <a:lnTo>
                      <a:pt x="490" y="672"/>
                    </a:lnTo>
                    <a:lnTo>
                      <a:pt x="473" y="650"/>
                    </a:lnTo>
                    <a:lnTo>
                      <a:pt x="456" y="627"/>
                    </a:lnTo>
                    <a:lnTo>
                      <a:pt x="440" y="601"/>
                    </a:lnTo>
                    <a:lnTo>
                      <a:pt x="427" y="574"/>
                    </a:lnTo>
                    <a:lnTo>
                      <a:pt x="417" y="542"/>
                    </a:lnTo>
                    <a:lnTo>
                      <a:pt x="411" y="510"/>
                    </a:lnTo>
                    <a:lnTo>
                      <a:pt x="409" y="489"/>
                    </a:lnTo>
                    <a:lnTo>
                      <a:pt x="410" y="471"/>
                    </a:lnTo>
                    <a:lnTo>
                      <a:pt x="413" y="453"/>
                    </a:lnTo>
                    <a:lnTo>
                      <a:pt x="416" y="437"/>
                    </a:lnTo>
                    <a:lnTo>
                      <a:pt x="420" y="421"/>
                    </a:lnTo>
                    <a:lnTo>
                      <a:pt x="425" y="407"/>
                    </a:lnTo>
                    <a:lnTo>
                      <a:pt x="431" y="393"/>
                    </a:lnTo>
                    <a:lnTo>
                      <a:pt x="436" y="381"/>
                    </a:lnTo>
                    <a:lnTo>
                      <a:pt x="440" y="368"/>
                    </a:lnTo>
                    <a:lnTo>
                      <a:pt x="444" y="356"/>
                    </a:lnTo>
                    <a:lnTo>
                      <a:pt x="448" y="345"/>
                    </a:lnTo>
                    <a:lnTo>
                      <a:pt x="449" y="333"/>
                    </a:lnTo>
                    <a:lnTo>
                      <a:pt x="449" y="322"/>
                    </a:lnTo>
                    <a:lnTo>
                      <a:pt x="447" y="310"/>
                    </a:lnTo>
                    <a:lnTo>
                      <a:pt x="442" y="298"/>
                    </a:lnTo>
                    <a:lnTo>
                      <a:pt x="434" y="286"/>
                    </a:lnTo>
                    <a:lnTo>
                      <a:pt x="424" y="274"/>
                    </a:lnTo>
                    <a:lnTo>
                      <a:pt x="409" y="260"/>
                    </a:lnTo>
                    <a:lnTo>
                      <a:pt x="391" y="247"/>
                    </a:lnTo>
                    <a:lnTo>
                      <a:pt x="368" y="233"/>
                    </a:lnTo>
                    <a:lnTo>
                      <a:pt x="341" y="217"/>
                    </a:lnTo>
                    <a:lnTo>
                      <a:pt x="310" y="200"/>
                    </a:lnTo>
                    <a:lnTo>
                      <a:pt x="274" y="182"/>
                    </a:lnTo>
                    <a:lnTo>
                      <a:pt x="231" y="162"/>
                    </a:lnTo>
                    <a:lnTo>
                      <a:pt x="183" y="142"/>
                    </a:lnTo>
                    <a:lnTo>
                      <a:pt x="129" y="120"/>
                    </a:lnTo>
                    <a:lnTo>
                      <a:pt x="68" y="96"/>
                    </a:lnTo>
                    <a:lnTo>
                      <a:pt x="0" y="71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39" name="TextBox 238">
            <a:extLst>
              <a:ext uri="{FF2B5EF4-FFF2-40B4-BE49-F238E27FC236}">
                <a16:creationId xmlns:a16="http://schemas.microsoft.com/office/drawing/2014/main" id="{9658200A-E301-47E0-829B-E19555D2BE97}"/>
              </a:ext>
            </a:extLst>
          </p:cNvPr>
          <p:cNvSpPr txBox="1"/>
          <p:nvPr/>
        </p:nvSpPr>
        <p:spPr>
          <a:xfrm>
            <a:off x="8285611" y="1846164"/>
            <a:ext cx="1182631" cy="34374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1400" b="1" dirty="0"/>
              <a:t>Satellite</a:t>
            </a:r>
            <a:endParaRPr lang="en-US" sz="1400" b="1" dirty="0">
              <a:ea typeface="+mn-ea"/>
              <a:cs typeface="+mn-cs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5220F426-F2F8-4E75-9EDB-50EC9394AC09}"/>
              </a:ext>
            </a:extLst>
          </p:cNvPr>
          <p:cNvSpPr txBox="1"/>
          <p:nvPr/>
        </p:nvSpPr>
        <p:spPr>
          <a:xfrm>
            <a:off x="3497132" y="1846164"/>
            <a:ext cx="2002357" cy="15399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1400" b="1" dirty="0"/>
              <a:t>Drone</a:t>
            </a:r>
            <a:endParaRPr lang="en-US" sz="1400" b="1" dirty="0">
              <a:ea typeface="+mn-ea"/>
              <a:cs typeface="+mn-cs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BAC336D7-BC33-4152-B961-98114C8352E8}"/>
              </a:ext>
            </a:extLst>
          </p:cNvPr>
          <p:cNvSpPr txBox="1"/>
          <p:nvPr/>
        </p:nvSpPr>
        <p:spPr>
          <a:xfrm>
            <a:off x="5643258" y="1846164"/>
            <a:ext cx="625899" cy="27960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1400" b="1" dirty="0"/>
              <a:t>Aerial</a:t>
            </a:r>
            <a:endParaRPr lang="en-US" sz="1400" b="1" dirty="0">
              <a:ea typeface="+mn-ea"/>
              <a:cs typeface="+mn-cs"/>
            </a:endParaRPr>
          </a:p>
        </p:txBody>
      </p: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6D203FD6-380C-4A2F-8E55-BA1CCD340BA3}"/>
              </a:ext>
            </a:extLst>
          </p:cNvPr>
          <p:cNvCxnSpPr>
            <a:cxnSpLocks/>
            <a:endCxn id="99" idx="0"/>
          </p:cNvCxnSpPr>
          <p:nvPr/>
        </p:nvCxnSpPr>
        <p:spPr bwMode="auto">
          <a:xfrm flipH="1">
            <a:off x="4011056" y="2190697"/>
            <a:ext cx="474388" cy="77406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CE0042B7-EBBE-4114-AA6E-A870A4326D7C}"/>
              </a:ext>
            </a:extLst>
          </p:cNvPr>
          <p:cNvCxnSpPr>
            <a:cxnSpLocks/>
            <a:endCxn id="103" idx="0"/>
          </p:cNvCxnSpPr>
          <p:nvPr/>
        </p:nvCxnSpPr>
        <p:spPr bwMode="auto">
          <a:xfrm>
            <a:off x="4473796" y="2205246"/>
            <a:ext cx="2878305" cy="74897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FD6A0F82-CB82-46A8-8F17-5B84AA97B3C2}"/>
              </a:ext>
            </a:extLst>
          </p:cNvPr>
          <p:cNvCxnSpPr>
            <a:cxnSpLocks/>
            <a:endCxn id="103" idx="0"/>
          </p:cNvCxnSpPr>
          <p:nvPr/>
        </p:nvCxnSpPr>
        <p:spPr bwMode="auto">
          <a:xfrm>
            <a:off x="6569622" y="2118996"/>
            <a:ext cx="782479" cy="83522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70D91BAA-1A89-42EF-8A1D-4C9A3DE5F2FE}"/>
              </a:ext>
            </a:extLst>
          </p:cNvPr>
          <p:cNvCxnSpPr>
            <a:cxnSpLocks/>
            <a:stCxn id="103" idx="0"/>
            <a:endCxn id="368" idx="12"/>
          </p:cNvCxnSpPr>
          <p:nvPr/>
        </p:nvCxnSpPr>
        <p:spPr bwMode="auto">
          <a:xfrm flipV="1">
            <a:off x="7352101" y="2073296"/>
            <a:ext cx="1866363" cy="88092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96DCC902-E8A8-4BEA-A1D8-2ED1C8FEB9EB}"/>
              </a:ext>
            </a:extLst>
          </p:cNvPr>
          <p:cNvSpPr/>
          <p:nvPr/>
        </p:nvSpPr>
        <p:spPr>
          <a:xfrm>
            <a:off x="1497698" y="4681764"/>
            <a:ext cx="817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ArcGIS Online</a:t>
            </a:r>
            <a:endParaRPr lang="en-US" sz="1400" b="1" dirty="0"/>
          </a:p>
        </p:txBody>
      </p:sp>
      <p:sp>
        <p:nvSpPr>
          <p:cNvPr id="160" name="Title 11">
            <a:extLst>
              <a:ext uri="{FF2B5EF4-FFF2-40B4-BE49-F238E27FC236}">
                <a16:creationId xmlns:a16="http://schemas.microsoft.com/office/drawing/2014/main" id="{D555A9DE-C675-4F90-947D-3A060DE48E93}"/>
              </a:ext>
            </a:extLst>
          </p:cNvPr>
          <p:cNvSpPr txBox="1">
            <a:spLocks/>
          </p:cNvSpPr>
          <p:nvPr/>
        </p:nvSpPr>
        <p:spPr>
          <a:xfrm>
            <a:off x="499272" y="383884"/>
            <a:ext cx="10795785" cy="51754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pPr eaLnBrk="0" hangingPunct="0">
              <a:lnSpc>
                <a:spcPts val="1800"/>
              </a:lnSpc>
            </a:pPr>
            <a:r>
              <a:rPr lang="en-US" sz="3200" dirty="0"/>
              <a:t>Orthorectification workflows and products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BC602D56-BC67-4D18-ABBA-3EAE3E6ECEF9}"/>
              </a:ext>
            </a:extLst>
          </p:cNvPr>
          <p:cNvSpPr txBox="1"/>
          <p:nvPr/>
        </p:nvSpPr>
        <p:spPr>
          <a:xfrm>
            <a:off x="9845644" y="4698034"/>
            <a:ext cx="1156848" cy="45484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1400" b="1" dirty="0">
                <a:ea typeface="+mn-ea"/>
                <a:cs typeface="+mn-cs"/>
              </a:rPr>
              <a:t>ArcGIS Enterprise</a:t>
            </a:r>
          </a:p>
        </p:txBody>
      </p:sp>
      <p:grpSp>
        <p:nvGrpSpPr>
          <p:cNvPr id="331" name="Group 12">
            <a:extLst>
              <a:ext uri="{FF2B5EF4-FFF2-40B4-BE49-F238E27FC236}">
                <a16:creationId xmlns:a16="http://schemas.microsoft.com/office/drawing/2014/main" id="{9379B396-22DE-4759-B0C2-9310A3D96C8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04969" y="1487542"/>
            <a:ext cx="1193169" cy="662237"/>
            <a:chOff x="3596" y="1947"/>
            <a:chExt cx="418" cy="232"/>
          </a:xfrm>
        </p:grpSpPr>
        <p:sp useBgFill="1">
          <p:nvSpPr>
            <p:cNvPr id="335" name="Freeform 14">
              <a:extLst>
                <a:ext uri="{FF2B5EF4-FFF2-40B4-BE49-F238E27FC236}">
                  <a16:creationId xmlns:a16="http://schemas.microsoft.com/office/drawing/2014/main" id="{4AC72A48-DD73-43FD-AF66-B726D4176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1947"/>
              <a:ext cx="418" cy="232"/>
            </a:xfrm>
            <a:custGeom>
              <a:avLst/>
              <a:gdLst>
                <a:gd name="T0" fmla="*/ 655 w 2924"/>
                <a:gd name="T1" fmla="*/ 27 h 1625"/>
                <a:gd name="T2" fmla="*/ 1012 w 2924"/>
                <a:gd name="T3" fmla="*/ 51 h 1625"/>
                <a:gd name="T4" fmla="*/ 1089 w 2924"/>
                <a:gd name="T5" fmla="*/ 82 h 1625"/>
                <a:gd name="T6" fmla="*/ 1125 w 2924"/>
                <a:gd name="T7" fmla="*/ 164 h 1625"/>
                <a:gd name="T8" fmla="*/ 1100 w 2924"/>
                <a:gd name="T9" fmla="*/ 291 h 1625"/>
                <a:gd name="T10" fmla="*/ 792 w 2924"/>
                <a:gd name="T11" fmla="*/ 382 h 1625"/>
                <a:gd name="T12" fmla="*/ 1041 w 2924"/>
                <a:gd name="T13" fmla="*/ 503 h 1625"/>
                <a:gd name="T14" fmla="*/ 1161 w 2924"/>
                <a:gd name="T15" fmla="*/ 362 h 1625"/>
                <a:gd name="T16" fmla="*/ 1237 w 2924"/>
                <a:gd name="T17" fmla="*/ 332 h 1625"/>
                <a:gd name="T18" fmla="*/ 1746 w 2924"/>
                <a:gd name="T19" fmla="*/ 349 h 1625"/>
                <a:gd name="T20" fmla="*/ 1869 w 2924"/>
                <a:gd name="T21" fmla="*/ 495 h 1625"/>
                <a:gd name="T22" fmla="*/ 1929 w 2924"/>
                <a:gd name="T23" fmla="*/ 498 h 1625"/>
                <a:gd name="T24" fmla="*/ 1842 w 2924"/>
                <a:gd name="T25" fmla="*/ 308 h 1625"/>
                <a:gd name="T26" fmla="*/ 1799 w 2924"/>
                <a:gd name="T27" fmla="*/ 220 h 1625"/>
                <a:gd name="T28" fmla="*/ 1820 w 2924"/>
                <a:gd name="T29" fmla="*/ 99 h 1625"/>
                <a:gd name="T30" fmla="*/ 1891 w 2924"/>
                <a:gd name="T31" fmla="*/ 53 h 1625"/>
                <a:gd name="T32" fmla="*/ 2243 w 2924"/>
                <a:gd name="T33" fmla="*/ 46 h 1625"/>
                <a:gd name="T34" fmla="*/ 2362 w 2924"/>
                <a:gd name="T35" fmla="*/ 0 h 1625"/>
                <a:gd name="T36" fmla="*/ 2464 w 2924"/>
                <a:gd name="T37" fmla="*/ 33 h 1625"/>
                <a:gd name="T38" fmla="*/ 2861 w 2924"/>
                <a:gd name="T39" fmla="*/ 63 h 1625"/>
                <a:gd name="T40" fmla="*/ 2921 w 2924"/>
                <a:gd name="T41" fmla="*/ 138 h 1625"/>
                <a:gd name="T42" fmla="*/ 2915 w 2924"/>
                <a:gd name="T43" fmla="*/ 265 h 1625"/>
                <a:gd name="T44" fmla="*/ 2849 w 2924"/>
                <a:gd name="T45" fmla="*/ 326 h 1625"/>
                <a:gd name="T46" fmla="*/ 2607 w 2924"/>
                <a:gd name="T47" fmla="*/ 410 h 1625"/>
                <a:gd name="T48" fmla="*/ 2618 w 2924"/>
                <a:gd name="T49" fmla="*/ 556 h 1625"/>
                <a:gd name="T50" fmla="*/ 2576 w 2924"/>
                <a:gd name="T51" fmla="*/ 656 h 1625"/>
                <a:gd name="T52" fmla="*/ 2492 w 2924"/>
                <a:gd name="T53" fmla="*/ 718 h 1625"/>
                <a:gd name="T54" fmla="*/ 2299 w 2924"/>
                <a:gd name="T55" fmla="*/ 727 h 1625"/>
                <a:gd name="T56" fmla="*/ 2183 w 2924"/>
                <a:gd name="T57" fmla="*/ 849 h 1625"/>
                <a:gd name="T58" fmla="*/ 2362 w 2924"/>
                <a:gd name="T59" fmla="*/ 1460 h 1625"/>
                <a:gd name="T60" fmla="*/ 2327 w 2924"/>
                <a:gd name="T61" fmla="*/ 1559 h 1625"/>
                <a:gd name="T62" fmla="*/ 2242 w 2924"/>
                <a:gd name="T63" fmla="*/ 1619 h 1625"/>
                <a:gd name="T64" fmla="*/ 2132 w 2924"/>
                <a:gd name="T65" fmla="*/ 1614 h 1625"/>
                <a:gd name="T66" fmla="*/ 2043 w 2924"/>
                <a:gd name="T67" fmla="*/ 1534 h 1625"/>
                <a:gd name="T68" fmla="*/ 1828 w 2924"/>
                <a:gd name="T69" fmla="*/ 1061 h 1625"/>
                <a:gd name="T70" fmla="*/ 1746 w 2924"/>
                <a:gd name="T71" fmla="*/ 1074 h 1625"/>
                <a:gd name="T72" fmla="*/ 1833 w 2924"/>
                <a:gd name="T73" fmla="*/ 1146 h 1625"/>
                <a:gd name="T74" fmla="*/ 1856 w 2924"/>
                <a:gd name="T75" fmla="*/ 1400 h 1625"/>
                <a:gd name="T76" fmla="*/ 1816 w 2924"/>
                <a:gd name="T77" fmla="*/ 1509 h 1625"/>
                <a:gd name="T78" fmla="*/ 1718 w 2924"/>
                <a:gd name="T79" fmla="*/ 1567 h 1625"/>
                <a:gd name="T80" fmla="*/ 1178 w 2924"/>
                <a:gd name="T81" fmla="*/ 1558 h 1625"/>
                <a:gd name="T82" fmla="*/ 1091 w 2924"/>
                <a:gd name="T83" fmla="*/ 1486 h 1625"/>
                <a:gd name="T84" fmla="*/ 1068 w 2924"/>
                <a:gd name="T85" fmla="*/ 1232 h 1625"/>
                <a:gd name="T86" fmla="*/ 1108 w 2924"/>
                <a:gd name="T87" fmla="*/ 1123 h 1625"/>
                <a:gd name="T88" fmla="*/ 1206 w 2924"/>
                <a:gd name="T89" fmla="*/ 1066 h 1625"/>
                <a:gd name="T90" fmla="*/ 1063 w 2924"/>
                <a:gd name="T91" fmla="*/ 1055 h 1625"/>
                <a:gd name="T92" fmla="*/ 864 w 2924"/>
                <a:gd name="T93" fmla="*/ 1561 h 1625"/>
                <a:gd name="T94" fmla="*/ 763 w 2924"/>
                <a:gd name="T95" fmla="*/ 1623 h 1625"/>
                <a:gd name="T96" fmla="*/ 658 w 2924"/>
                <a:gd name="T97" fmla="*/ 1609 h 1625"/>
                <a:gd name="T98" fmla="*/ 582 w 2924"/>
                <a:gd name="T99" fmla="*/ 1536 h 1625"/>
                <a:gd name="T100" fmla="*/ 564 w 2924"/>
                <a:gd name="T101" fmla="*/ 1435 h 1625"/>
                <a:gd name="T102" fmla="*/ 754 w 2924"/>
                <a:gd name="T103" fmla="*/ 830 h 1625"/>
                <a:gd name="T104" fmla="*/ 613 w 2924"/>
                <a:gd name="T105" fmla="*/ 726 h 1625"/>
                <a:gd name="T106" fmla="*/ 408 w 2924"/>
                <a:gd name="T107" fmla="*/ 707 h 1625"/>
                <a:gd name="T108" fmla="*/ 334 w 2924"/>
                <a:gd name="T109" fmla="*/ 633 h 1625"/>
                <a:gd name="T110" fmla="*/ 302 w 2924"/>
                <a:gd name="T111" fmla="*/ 519 h 1625"/>
                <a:gd name="T112" fmla="*/ 331 w 2924"/>
                <a:gd name="T113" fmla="*/ 375 h 1625"/>
                <a:gd name="T114" fmla="*/ 55 w 2924"/>
                <a:gd name="T115" fmla="*/ 316 h 1625"/>
                <a:gd name="T116" fmla="*/ 2 w 2924"/>
                <a:gd name="T117" fmla="*/ 243 h 1625"/>
                <a:gd name="T118" fmla="*/ 12 w 2924"/>
                <a:gd name="T119" fmla="*/ 114 h 1625"/>
                <a:gd name="T120" fmla="*/ 87 w 2924"/>
                <a:gd name="T121" fmla="*/ 54 h 1625"/>
                <a:gd name="T122" fmla="*/ 483 w 2924"/>
                <a:gd name="T123" fmla="*/ 19 h 1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24" h="1625">
                  <a:moveTo>
                    <a:pt x="562" y="0"/>
                  </a:moveTo>
                  <a:lnTo>
                    <a:pt x="595" y="3"/>
                  </a:lnTo>
                  <a:lnTo>
                    <a:pt x="626" y="12"/>
                  </a:lnTo>
                  <a:lnTo>
                    <a:pt x="655" y="27"/>
                  </a:lnTo>
                  <a:lnTo>
                    <a:pt x="681" y="46"/>
                  </a:lnTo>
                  <a:lnTo>
                    <a:pt x="705" y="70"/>
                  </a:lnTo>
                  <a:lnTo>
                    <a:pt x="1006" y="51"/>
                  </a:lnTo>
                  <a:lnTo>
                    <a:pt x="1012" y="51"/>
                  </a:lnTo>
                  <a:lnTo>
                    <a:pt x="1033" y="53"/>
                  </a:lnTo>
                  <a:lnTo>
                    <a:pt x="1053" y="59"/>
                  </a:lnTo>
                  <a:lnTo>
                    <a:pt x="1072" y="69"/>
                  </a:lnTo>
                  <a:lnTo>
                    <a:pt x="1089" y="82"/>
                  </a:lnTo>
                  <a:lnTo>
                    <a:pt x="1104" y="99"/>
                  </a:lnTo>
                  <a:lnTo>
                    <a:pt x="1116" y="119"/>
                  </a:lnTo>
                  <a:lnTo>
                    <a:pt x="1122" y="141"/>
                  </a:lnTo>
                  <a:lnTo>
                    <a:pt x="1125" y="164"/>
                  </a:lnTo>
                  <a:lnTo>
                    <a:pt x="1125" y="220"/>
                  </a:lnTo>
                  <a:lnTo>
                    <a:pt x="1122" y="245"/>
                  </a:lnTo>
                  <a:lnTo>
                    <a:pt x="1113" y="270"/>
                  </a:lnTo>
                  <a:lnTo>
                    <a:pt x="1100" y="291"/>
                  </a:lnTo>
                  <a:lnTo>
                    <a:pt x="1082" y="308"/>
                  </a:lnTo>
                  <a:lnTo>
                    <a:pt x="1061" y="321"/>
                  </a:lnTo>
                  <a:lnTo>
                    <a:pt x="1035" y="330"/>
                  </a:lnTo>
                  <a:lnTo>
                    <a:pt x="792" y="382"/>
                  </a:lnTo>
                  <a:lnTo>
                    <a:pt x="995" y="498"/>
                  </a:lnTo>
                  <a:lnTo>
                    <a:pt x="1009" y="503"/>
                  </a:lnTo>
                  <a:lnTo>
                    <a:pt x="1023" y="505"/>
                  </a:lnTo>
                  <a:lnTo>
                    <a:pt x="1041" y="503"/>
                  </a:lnTo>
                  <a:lnTo>
                    <a:pt x="1055" y="495"/>
                  </a:lnTo>
                  <a:lnTo>
                    <a:pt x="1068" y="483"/>
                  </a:lnTo>
                  <a:lnTo>
                    <a:pt x="1147" y="377"/>
                  </a:lnTo>
                  <a:lnTo>
                    <a:pt x="1161" y="362"/>
                  </a:lnTo>
                  <a:lnTo>
                    <a:pt x="1178" y="349"/>
                  </a:lnTo>
                  <a:lnTo>
                    <a:pt x="1196" y="339"/>
                  </a:lnTo>
                  <a:lnTo>
                    <a:pt x="1216" y="334"/>
                  </a:lnTo>
                  <a:lnTo>
                    <a:pt x="1237" y="332"/>
                  </a:lnTo>
                  <a:lnTo>
                    <a:pt x="1687" y="332"/>
                  </a:lnTo>
                  <a:lnTo>
                    <a:pt x="1708" y="334"/>
                  </a:lnTo>
                  <a:lnTo>
                    <a:pt x="1728" y="339"/>
                  </a:lnTo>
                  <a:lnTo>
                    <a:pt x="1746" y="349"/>
                  </a:lnTo>
                  <a:lnTo>
                    <a:pt x="1763" y="362"/>
                  </a:lnTo>
                  <a:lnTo>
                    <a:pt x="1777" y="377"/>
                  </a:lnTo>
                  <a:lnTo>
                    <a:pt x="1856" y="483"/>
                  </a:lnTo>
                  <a:lnTo>
                    <a:pt x="1869" y="495"/>
                  </a:lnTo>
                  <a:lnTo>
                    <a:pt x="1883" y="503"/>
                  </a:lnTo>
                  <a:lnTo>
                    <a:pt x="1901" y="505"/>
                  </a:lnTo>
                  <a:lnTo>
                    <a:pt x="1915" y="503"/>
                  </a:lnTo>
                  <a:lnTo>
                    <a:pt x="1929" y="498"/>
                  </a:lnTo>
                  <a:lnTo>
                    <a:pt x="2132" y="382"/>
                  </a:lnTo>
                  <a:lnTo>
                    <a:pt x="1889" y="330"/>
                  </a:lnTo>
                  <a:lnTo>
                    <a:pt x="1863" y="321"/>
                  </a:lnTo>
                  <a:lnTo>
                    <a:pt x="1842" y="308"/>
                  </a:lnTo>
                  <a:lnTo>
                    <a:pt x="1824" y="291"/>
                  </a:lnTo>
                  <a:lnTo>
                    <a:pt x="1811" y="270"/>
                  </a:lnTo>
                  <a:lnTo>
                    <a:pt x="1802" y="245"/>
                  </a:lnTo>
                  <a:lnTo>
                    <a:pt x="1799" y="220"/>
                  </a:lnTo>
                  <a:lnTo>
                    <a:pt x="1799" y="164"/>
                  </a:lnTo>
                  <a:lnTo>
                    <a:pt x="1802" y="141"/>
                  </a:lnTo>
                  <a:lnTo>
                    <a:pt x="1808" y="119"/>
                  </a:lnTo>
                  <a:lnTo>
                    <a:pt x="1820" y="99"/>
                  </a:lnTo>
                  <a:lnTo>
                    <a:pt x="1835" y="82"/>
                  </a:lnTo>
                  <a:lnTo>
                    <a:pt x="1852" y="69"/>
                  </a:lnTo>
                  <a:lnTo>
                    <a:pt x="1871" y="59"/>
                  </a:lnTo>
                  <a:lnTo>
                    <a:pt x="1891" y="53"/>
                  </a:lnTo>
                  <a:lnTo>
                    <a:pt x="1912" y="51"/>
                  </a:lnTo>
                  <a:lnTo>
                    <a:pt x="1918" y="51"/>
                  </a:lnTo>
                  <a:lnTo>
                    <a:pt x="2219" y="70"/>
                  </a:lnTo>
                  <a:lnTo>
                    <a:pt x="2243" y="46"/>
                  </a:lnTo>
                  <a:lnTo>
                    <a:pt x="2269" y="27"/>
                  </a:lnTo>
                  <a:lnTo>
                    <a:pt x="2298" y="12"/>
                  </a:lnTo>
                  <a:lnTo>
                    <a:pt x="2329" y="3"/>
                  </a:lnTo>
                  <a:lnTo>
                    <a:pt x="2362" y="0"/>
                  </a:lnTo>
                  <a:lnTo>
                    <a:pt x="2389" y="2"/>
                  </a:lnTo>
                  <a:lnTo>
                    <a:pt x="2416" y="9"/>
                  </a:lnTo>
                  <a:lnTo>
                    <a:pt x="2441" y="19"/>
                  </a:lnTo>
                  <a:lnTo>
                    <a:pt x="2464" y="33"/>
                  </a:lnTo>
                  <a:lnTo>
                    <a:pt x="2487" y="51"/>
                  </a:lnTo>
                  <a:lnTo>
                    <a:pt x="2811" y="51"/>
                  </a:lnTo>
                  <a:lnTo>
                    <a:pt x="2837" y="54"/>
                  </a:lnTo>
                  <a:lnTo>
                    <a:pt x="2861" y="63"/>
                  </a:lnTo>
                  <a:lnTo>
                    <a:pt x="2882" y="75"/>
                  </a:lnTo>
                  <a:lnTo>
                    <a:pt x="2899" y="93"/>
                  </a:lnTo>
                  <a:lnTo>
                    <a:pt x="2912" y="114"/>
                  </a:lnTo>
                  <a:lnTo>
                    <a:pt x="2921" y="138"/>
                  </a:lnTo>
                  <a:lnTo>
                    <a:pt x="2924" y="164"/>
                  </a:lnTo>
                  <a:lnTo>
                    <a:pt x="2924" y="220"/>
                  </a:lnTo>
                  <a:lnTo>
                    <a:pt x="2922" y="243"/>
                  </a:lnTo>
                  <a:lnTo>
                    <a:pt x="2915" y="265"/>
                  </a:lnTo>
                  <a:lnTo>
                    <a:pt x="2903" y="286"/>
                  </a:lnTo>
                  <a:lnTo>
                    <a:pt x="2888" y="302"/>
                  </a:lnTo>
                  <a:lnTo>
                    <a:pt x="2869" y="316"/>
                  </a:lnTo>
                  <a:lnTo>
                    <a:pt x="2849" y="326"/>
                  </a:lnTo>
                  <a:lnTo>
                    <a:pt x="2826" y="331"/>
                  </a:lnTo>
                  <a:lnTo>
                    <a:pt x="2586" y="362"/>
                  </a:lnTo>
                  <a:lnTo>
                    <a:pt x="2593" y="375"/>
                  </a:lnTo>
                  <a:lnTo>
                    <a:pt x="2607" y="410"/>
                  </a:lnTo>
                  <a:lnTo>
                    <a:pt x="2618" y="446"/>
                  </a:lnTo>
                  <a:lnTo>
                    <a:pt x="2622" y="482"/>
                  </a:lnTo>
                  <a:lnTo>
                    <a:pt x="2622" y="519"/>
                  </a:lnTo>
                  <a:lnTo>
                    <a:pt x="2618" y="556"/>
                  </a:lnTo>
                  <a:lnTo>
                    <a:pt x="2607" y="592"/>
                  </a:lnTo>
                  <a:lnTo>
                    <a:pt x="2593" y="627"/>
                  </a:lnTo>
                  <a:lnTo>
                    <a:pt x="2590" y="633"/>
                  </a:lnTo>
                  <a:lnTo>
                    <a:pt x="2576" y="656"/>
                  </a:lnTo>
                  <a:lnTo>
                    <a:pt x="2559" y="676"/>
                  </a:lnTo>
                  <a:lnTo>
                    <a:pt x="2539" y="693"/>
                  </a:lnTo>
                  <a:lnTo>
                    <a:pt x="2516" y="707"/>
                  </a:lnTo>
                  <a:lnTo>
                    <a:pt x="2492" y="718"/>
                  </a:lnTo>
                  <a:lnTo>
                    <a:pt x="2467" y="724"/>
                  </a:lnTo>
                  <a:lnTo>
                    <a:pt x="2439" y="726"/>
                  </a:lnTo>
                  <a:lnTo>
                    <a:pt x="2311" y="726"/>
                  </a:lnTo>
                  <a:lnTo>
                    <a:pt x="2299" y="727"/>
                  </a:lnTo>
                  <a:lnTo>
                    <a:pt x="2286" y="732"/>
                  </a:lnTo>
                  <a:lnTo>
                    <a:pt x="2275" y="740"/>
                  </a:lnTo>
                  <a:lnTo>
                    <a:pt x="2170" y="830"/>
                  </a:lnTo>
                  <a:lnTo>
                    <a:pt x="2183" y="849"/>
                  </a:lnTo>
                  <a:lnTo>
                    <a:pt x="2193" y="870"/>
                  </a:lnTo>
                  <a:lnTo>
                    <a:pt x="2355" y="1408"/>
                  </a:lnTo>
                  <a:lnTo>
                    <a:pt x="2360" y="1435"/>
                  </a:lnTo>
                  <a:lnTo>
                    <a:pt x="2362" y="1460"/>
                  </a:lnTo>
                  <a:lnTo>
                    <a:pt x="2359" y="1487"/>
                  </a:lnTo>
                  <a:lnTo>
                    <a:pt x="2353" y="1512"/>
                  </a:lnTo>
                  <a:lnTo>
                    <a:pt x="2342" y="1536"/>
                  </a:lnTo>
                  <a:lnTo>
                    <a:pt x="2327" y="1559"/>
                  </a:lnTo>
                  <a:lnTo>
                    <a:pt x="2309" y="1578"/>
                  </a:lnTo>
                  <a:lnTo>
                    <a:pt x="2289" y="1595"/>
                  </a:lnTo>
                  <a:lnTo>
                    <a:pt x="2266" y="1609"/>
                  </a:lnTo>
                  <a:lnTo>
                    <a:pt x="2242" y="1619"/>
                  </a:lnTo>
                  <a:lnTo>
                    <a:pt x="2217" y="1624"/>
                  </a:lnTo>
                  <a:lnTo>
                    <a:pt x="2193" y="1625"/>
                  </a:lnTo>
                  <a:lnTo>
                    <a:pt x="2161" y="1623"/>
                  </a:lnTo>
                  <a:lnTo>
                    <a:pt x="2132" y="1614"/>
                  </a:lnTo>
                  <a:lnTo>
                    <a:pt x="2104" y="1601"/>
                  </a:lnTo>
                  <a:lnTo>
                    <a:pt x="2080" y="1583"/>
                  </a:lnTo>
                  <a:lnTo>
                    <a:pt x="2060" y="1561"/>
                  </a:lnTo>
                  <a:lnTo>
                    <a:pt x="2043" y="1534"/>
                  </a:lnTo>
                  <a:lnTo>
                    <a:pt x="2031" y="1506"/>
                  </a:lnTo>
                  <a:lnTo>
                    <a:pt x="1893" y="1044"/>
                  </a:lnTo>
                  <a:lnTo>
                    <a:pt x="1861" y="1055"/>
                  </a:lnTo>
                  <a:lnTo>
                    <a:pt x="1828" y="1061"/>
                  </a:lnTo>
                  <a:lnTo>
                    <a:pt x="1794" y="1063"/>
                  </a:lnTo>
                  <a:lnTo>
                    <a:pt x="1687" y="1063"/>
                  </a:lnTo>
                  <a:lnTo>
                    <a:pt x="1718" y="1066"/>
                  </a:lnTo>
                  <a:lnTo>
                    <a:pt x="1746" y="1074"/>
                  </a:lnTo>
                  <a:lnTo>
                    <a:pt x="1772" y="1086"/>
                  </a:lnTo>
                  <a:lnTo>
                    <a:pt x="1796" y="1103"/>
                  </a:lnTo>
                  <a:lnTo>
                    <a:pt x="1816" y="1123"/>
                  </a:lnTo>
                  <a:lnTo>
                    <a:pt x="1833" y="1146"/>
                  </a:lnTo>
                  <a:lnTo>
                    <a:pt x="1845" y="1173"/>
                  </a:lnTo>
                  <a:lnTo>
                    <a:pt x="1853" y="1201"/>
                  </a:lnTo>
                  <a:lnTo>
                    <a:pt x="1856" y="1232"/>
                  </a:lnTo>
                  <a:lnTo>
                    <a:pt x="1856" y="1400"/>
                  </a:lnTo>
                  <a:lnTo>
                    <a:pt x="1853" y="1431"/>
                  </a:lnTo>
                  <a:lnTo>
                    <a:pt x="1845" y="1459"/>
                  </a:lnTo>
                  <a:lnTo>
                    <a:pt x="1833" y="1486"/>
                  </a:lnTo>
                  <a:lnTo>
                    <a:pt x="1816" y="1509"/>
                  </a:lnTo>
                  <a:lnTo>
                    <a:pt x="1796" y="1530"/>
                  </a:lnTo>
                  <a:lnTo>
                    <a:pt x="1772" y="1546"/>
                  </a:lnTo>
                  <a:lnTo>
                    <a:pt x="1746" y="1558"/>
                  </a:lnTo>
                  <a:lnTo>
                    <a:pt x="1718" y="1567"/>
                  </a:lnTo>
                  <a:lnTo>
                    <a:pt x="1687" y="1569"/>
                  </a:lnTo>
                  <a:lnTo>
                    <a:pt x="1237" y="1569"/>
                  </a:lnTo>
                  <a:lnTo>
                    <a:pt x="1206" y="1567"/>
                  </a:lnTo>
                  <a:lnTo>
                    <a:pt x="1178" y="1558"/>
                  </a:lnTo>
                  <a:lnTo>
                    <a:pt x="1152" y="1546"/>
                  </a:lnTo>
                  <a:lnTo>
                    <a:pt x="1128" y="1530"/>
                  </a:lnTo>
                  <a:lnTo>
                    <a:pt x="1108" y="1509"/>
                  </a:lnTo>
                  <a:lnTo>
                    <a:pt x="1091" y="1486"/>
                  </a:lnTo>
                  <a:lnTo>
                    <a:pt x="1079" y="1459"/>
                  </a:lnTo>
                  <a:lnTo>
                    <a:pt x="1071" y="1431"/>
                  </a:lnTo>
                  <a:lnTo>
                    <a:pt x="1068" y="1400"/>
                  </a:lnTo>
                  <a:lnTo>
                    <a:pt x="1068" y="1232"/>
                  </a:lnTo>
                  <a:lnTo>
                    <a:pt x="1071" y="1201"/>
                  </a:lnTo>
                  <a:lnTo>
                    <a:pt x="1079" y="1173"/>
                  </a:lnTo>
                  <a:lnTo>
                    <a:pt x="1091" y="1146"/>
                  </a:lnTo>
                  <a:lnTo>
                    <a:pt x="1108" y="1123"/>
                  </a:lnTo>
                  <a:lnTo>
                    <a:pt x="1128" y="1103"/>
                  </a:lnTo>
                  <a:lnTo>
                    <a:pt x="1152" y="1086"/>
                  </a:lnTo>
                  <a:lnTo>
                    <a:pt x="1178" y="1074"/>
                  </a:lnTo>
                  <a:lnTo>
                    <a:pt x="1206" y="1066"/>
                  </a:lnTo>
                  <a:lnTo>
                    <a:pt x="1237" y="1063"/>
                  </a:lnTo>
                  <a:lnTo>
                    <a:pt x="1130" y="1063"/>
                  </a:lnTo>
                  <a:lnTo>
                    <a:pt x="1096" y="1061"/>
                  </a:lnTo>
                  <a:lnTo>
                    <a:pt x="1063" y="1055"/>
                  </a:lnTo>
                  <a:lnTo>
                    <a:pt x="1031" y="1044"/>
                  </a:lnTo>
                  <a:lnTo>
                    <a:pt x="893" y="1506"/>
                  </a:lnTo>
                  <a:lnTo>
                    <a:pt x="881" y="1534"/>
                  </a:lnTo>
                  <a:lnTo>
                    <a:pt x="864" y="1561"/>
                  </a:lnTo>
                  <a:lnTo>
                    <a:pt x="844" y="1583"/>
                  </a:lnTo>
                  <a:lnTo>
                    <a:pt x="820" y="1601"/>
                  </a:lnTo>
                  <a:lnTo>
                    <a:pt x="792" y="1614"/>
                  </a:lnTo>
                  <a:lnTo>
                    <a:pt x="763" y="1623"/>
                  </a:lnTo>
                  <a:lnTo>
                    <a:pt x="731" y="1625"/>
                  </a:lnTo>
                  <a:lnTo>
                    <a:pt x="707" y="1624"/>
                  </a:lnTo>
                  <a:lnTo>
                    <a:pt x="682" y="1619"/>
                  </a:lnTo>
                  <a:lnTo>
                    <a:pt x="658" y="1609"/>
                  </a:lnTo>
                  <a:lnTo>
                    <a:pt x="635" y="1595"/>
                  </a:lnTo>
                  <a:lnTo>
                    <a:pt x="615" y="1578"/>
                  </a:lnTo>
                  <a:lnTo>
                    <a:pt x="597" y="1559"/>
                  </a:lnTo>
                  <a:lnTo>
                    <a:pt x="582" y="1536"/>
                  </a:lnTo>
                  <a:lnTo>
                    <a:pt x="571" y="1512"/>
                  </a:lnTo>
                  <a:lnTo>
                    <a:pt x="565" y="1487"/>
                  </a:lnTo>
                  <a:lnTo>
                    <a:pt x="562" y="1460"/>
                  </a:lnTo>
                  <a:lnTo>
                    <a:pt x="564" y="1435"/>
                  </a:lnTo>
                  <a:lnTo>
                    <a:pt x="569" y="1408"/>
                  </a:lnTo>
                  <a:lnTo>
                    <a:pt x="731" y="870"/>
                  </a:lnTo>
                  <a:lnTo>
                    <a:pt x="741" y="849"/>
                  </a:lnTo>
                  <a:lnTo>
                    <a:pt x="754" y="830"/>
                  </a:lnTo>
                  <a:lnTo>
                    <a:pt x="649" y="740"/>
                  </a:lnTo>
                  <a:lnTo>
                    <a:pt x="638" y="732"/>
                  </a:lnTo>
                  <a:lnTo>
                    <a:pt x="625" y="727"/>
                  </a:lnTo>
                  <a:lnTo>
                    <a:pt x="613" y="726"/>
                  </a:lnTo>
                  <a:lnTo>
                    <a:pt x="485" y="726"/>
                  </a:lnTo>
                  <a:lnTo>
                    <a:pt x="457" y="724"/>
                  </a:lnTo>
                  <a:lnTo>
                    <a:pt x="432" y="718"/>
                  </a:lnTo>
                  <a:lnTo>
                    <a:pt x="408" y="707"/>
                  </a:lnTo>
                  <a:lnTo>
                    <a:pt x="385" y="693"/>
                  </a:lnTo>
                  <a:lnTo>
                    <a:pt x="365" y="676"/>
                  </a:lnTo>
                  <a:lnTo>
                    <a:pt x="348" y="656"/>
                  </a:lnTo>
                  <a:lnTo>
                    <a:pt x="334" y="633"/>
                  </a:lnTo>
                  <a:lnTo>
                    <a:pt x="331" y="627"/>
                  </a:lnTo>
                  <a:lnTo>
                    <a:pt x="317" y="592"/>
                  </a:lnTo>
                  <a:lnTo>
                    <a:pt x="306" y="556"/>
                  </a:lnTo>
                  <a:lnTo>
                    <a:pt x="302" y="519"/>
                  </a:lnTo>
                  <a:lnTo>
                    <a:pt x="302" y="482"/>
                  </a:lnTo>
                  <a:lnTo>
                    <a:pt x="306" y="446"/>
                  </a:lnTo>
                  <a:lnTo>
                    <a:pt x="317" y="410"/>
                  </a:lnTo>
                  <a:lnTo>
                    <a:pt x="331" y="375"/>
                  </a:lnTo>
                  <a:lnTo>
                    <a:pt x="338" y="362"/>
                  </a:lnTo>
                  <a:lnTo>
                    <a:pt x="98" y="331"/>
                  </a:lnTo>
                  <a:lnTo>
                    <a:pt x="75" y="326"/>
                  </a:lnTo>
                  <a:lnTo>
                    <a:pt x="55" y="316"/>
                  </a:lnTo>
                  <a:lnTo>
                    <a:pt x="36" y="302"/>
                  </a:lnTo>
                  <a:lnTo>
                    <a:pt x="21" y="286"/>
                  </a:lnTo>
                  <a:lnTo>
                    <a:pt x="10" y="265"/>
                  </a:lnTo>
                  <a:lnTo>
                    <a:pt x="2" y="243"/>
                  </a:lnTo>
                  <a:lnTo>
                    <a:pt x="0" y="220"/>
                  </a:lnTo>
                  <a:lnTo>
                    <a:pt x="0" y="164"/>
                  </a:lnTo>
                  <a:lnTo>
                    <a:pt x="3" y="138"/>
                  </a:lnTo>
                  <a:lnTo>
                    <a:pt x="12" y="114"/>
                  </a:lnTo>
                  <a:lnTo>
                    <a:pt x="25" y="93"/>
                  </a:lnTo>
                  <a:lnTo>
                    <a:pt x="42" y="75"/>
                  </a:lnTo>
                  <a:lnTo>
                    <a:pt x="63" y="63"/>
                  </a:lnTo>
                  <a:lnTo>
                    <a:pt x="87" y="54"/>
                  </a:lnTo>
                  <a:lnTo>
                    <a:pt x="113" y="51"/>
                  </a:lnTo>
                  <a:lnTo>
                    <a:pt x="437" y="51"/>
                  </a:lnTo>
                  <a:lnTo>
                    <a:pt x="460" y="33"/>
                  </a:lnTo>
                  <a:lnTo>
                    <a:pt x="483" y="19"/>
                  </a:lnTo>
                  <a:lnTo>
                    <a:pt x="508" y="9"/>
                  </a:lnTo>
                  <a:lnTo>
                    <a:pt x="535" y="2"/>
                  </a:lnTo>
                  <a:lnTo>
                    <a:pt x="562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15">
              <a:extLst>
                <a:ext uri="{FF2B5EF4-FFF2-40B4-BE49-F238E27FC236}">
                  <a16:creationId xmlns:a16="http://schemas.microsoft.com/office/drawing/2014/main" id="{3113D89B-BFBC-45A8-98F8-6302DF11DE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2" y="1963"/>
              <a:ext cx="386" cy="200"/>
            </a:xfrm>
            <a:custGeom>
              <a:avLst/>
              <a:gdLst>
                <a:gd name="T0" fmla="*/ 2134 w 2698"/>
                <a:gd name="T1" fmla="*/ 1327 h 1400"/>
                <a:gd name="T2" fmla="*/ 2135 w 2698"/>
                <a:gd name="T3" fmla="*/ 1357 h 1400"/>
                <a:gd name="T4" fmla="*/ 2121 w 2698"/>
                <a:gd name="T5" fmla="*/ 1382 h 1400"/>
                <a:gd name="T6" fmla="*/ 2096 w 2698"/>
                <a:gd name="T7" fmla="*/ 1398 h 1400"/>
                <a:gd name="T8" fmla="*/ 2080 w 2698"/>
                <a:gd name="T9" fmla="*/ 1400 h 1400"/>
                <a:gd name="T10" fmla="*/ 2053 w 2698"/>
                <a:gd name="T11" fmla="*/ 1393 h 1400"/>
                <a:gd name="T12" fmla="*/ 2032 w 2698"/>
                <a:gd name="T13" fmla="*/ 1374 h 1400"/>
                <a:gd name="T14" fmla="*/ 1879 w 2698"/>
                <a:gd name="T15" fmla="*/ 869 h 1400"/>
                <a:gd name="T16" fmla="*/ 726 w 2698"/>
                <a:gd name="T17" fmla="*/ 789 h 1400"/>
                <a:gd name="T18" fmla="*/ 672 w 2698"/>
                <a:gd name="T19" fmla="*/ 1360 h 1400"/>
                <a:gd name="T20" fmla="*/ 657 w 2698"/>
                <a:gd name="T21" fmla="*/ 1384 h 1400"/>
                <a:gd name="T22" fmla="*/ 633 w 2698"/>
                <a:gd name="T23" fmla="*/ 1398 h 1400"/>
                <a:gd name="T24" fmla="*/ 610 w 2698"/>
                <a:gd name="T25" fmla="*/ 1399 h 1400"/>
                <a:gd name="T26" fmla="*/ 588 w 2698"/>
                <a:gd name="T27" fmla="*/ 1392 h 1400"/>
                <a:gd name="T28" fmla="*/ 568 w 2698"/>
                <a:gd name="T29" fmla="*/ 1370 h 1400"/>
                <a:gd name="T30" fmla="*/ 562 w 2698"/>
                <a:gd name="T31" fmla="*/ 1343 h 1400"/>
                <a:gd name="T32" fmla="*/ 726 w 2698"/>
                <a:gd name="T33" fmla="*/ 789 h 1400"/>
                <a:gd name="T34" fmla="*/ 2266 w 2698"/>
                <a:gd name="T35" fmla="*/ 2 h 1400"/>
                <a:gd name="T36" fmla="*/ 2297 w 2698"/>
                <a:gd name="T37" fmla="*/ 19 h 1400"/>
                <a:gd name="T38" fmla="*/ 2319 w 2698"/>
                <a:gd name="T39" fmla="*/ 51 h 1400"/>
                <a:gd name="T40" fmla="*/ 2698 w 2698"/>
                <a:gd name="T41" fmla="*/ 107 h 1400"/>
                <a:gd name="T42" fmla="*/ 2249 w 2698"/>
                <a:gd name="T43" fmla="*/ 192 h 1400"/>
                <a:gd name="T44" fmla="*/ 1799 w 2698"/>
                <a:gd name="T45" fmla="*/ 51 h 1400"/>
                <a:gd name="T46" fmla="*/ 2177 w 2698"/>
                <a:gd name="T47" fmla="*/ 53 h 1400"/>
                <a:gd name="T48" fmla="*/ 2200 w 2698"/>
                <a:gd name="T49" fmla="*/ 20 h 1400"/>
                <a:gd name="T50" fmla="*/ 2231 w 2698"/>
                <a:gd name="T51" fmla="*/ 2 h 1400"/>
                <a:gd name="T52" fmla="*/ 449 w 2698"/>
                <a:gd name="T53" fmla="*/ 0 h 1400"/>
                <a:gd name="T54" fmla="*/ 484 w 2698"/>
                <a:gd name="T55" fmla="*/ 10 h 1400"/>
                <a:gd name="T56" fmla="*/ 510 w 2698"/>
                <a:gd name="T57" fmla="*/ 35 h 1400"/>
                <a:gd name="T58" fmla="*/ 528 w 2698"/>
                <a:gd name="T59" fmla="*/ 73 h 1400"/>
                <a:gd name="T60" fmla="*/ 899 w 2698"/>
                <a:gd name="T61" fmla="*/ 107 h 1400"/>
                <a:gd name="T62" fmla="*/ 393 w 2698"/>
                <a:gd name="T63" fmla="*/ 163 h 1400"/>
                <a:gd name="T64" fmla="*/ 0 w 2698"/>
                <a:gd name="T65" fmla="*/ 51 h 1400"/>
                <a:gd name="T66" fmla="*/ 390 w 2698"/>
                <a:gd name="T67" fmla="*/ 33 h 1400"/>
                <a:gd name="T68" fmla="*/ 416 w 2698"/>
                <a:gd name="T69" fmla="*/ 9 h 1400"/>
                <a:gd name="T70" fmla="*/ 449 w 2698"/>
                <a:gd name="T71" fmla="*/ 0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98" h="1400">
                  <a:moveTo>
                    <a:pt x="1972" y="789"/>
                  </a:moveTo>
                  <a:lnTo>
                    <a:pt x="2134" y="1327"/>
                  </a:lnTo>
                  <a:lnTo>
                    <a:pt x="2136" y="1343"/>
                  </a:lnTo>
                  <a:lnTo>
                    <a:pt x="2135" y="1357"/>
                  </a:lnTo>
                  <a:lnTo>
                    <a:pt x="2130" y="1370"/>
                  </a:lnTo>
                  <a:lnTo>
                    <a:pt x="2121" y="1382"/>
                  </a:lnTo>
                  <a:lnTo>
                    <a:pt x="2110" y="1392"/>
                  </a:lnTo>
                  <a:lnTo>
                    <a:pt x="2096" y="1398"/>
                  </a:lnTo>
                  <a:lnTo>
                    <a:pt x="2088" y="1399"/>
                  </a:lnTo>
                  <a:lnTo>
                    <a:pt x="2080" y="1400"/>
                  </a:lnTo>
                  <a:lnTo>
                    <a:pt x="2065" y="1398"/>
                  </a:lnTo>
                  <a:lnTo>
                    <a:pt x="2053" y="1393"/>
                  </a:lnTo>
                  <a:lnTo>
                    <a:pt x="2041" y="1384"/>
                  </a:lnTo>
                  <a:lnTo>
                    <a:pt x="2032" y="1374"/>
                  </a:lnTo>
                  <a:lnTo>
                    <a:pt x="2026" y="1360"/>
                  </a:lnTo>
                  <a:lnTo>
                    <a:pt x="1879" y="869"/>
                  </a:lnTo>
                  <a:lnTo>
                    <a:pt x="1972" y="789"/>
                  </a:lnTo>
                  <a:close/>
                  <a:moveTo>
                    <a:pt x="726" y="789"/>
                  </a:moveTo>
                  <a:lnTo>
                    <a:pt x="819" y="869"/>
                  </a:lnTo>
                  <a:lnTo>
                    <a:pt x="672" y="1360"/>
                  </a:lnTo>
                  <a:lnTo>
                    <a:pt x="666" y="1374"/>
                  </a:lnTo>
                  <a:lnTo>
                    <a:pt x="657" y="1384"/>
                  </a:lnTo>
                  <a:lnTo>
                    <a:pt x="645" y="1393"/>
                  </a:lnTo>
                  <a:lnTo>
                    <a:pt x="633" y="1398"/>
                  </a:lnTo>
                  <a:lnTo>
                    <a:pt x="618" y="1400"/>
                  </a:lnTo>
                  <a:lnTo>
                    <a:pt x="610" y="1399"/>
                  </a:lnTo>
                  <a:lnTo>
                    <a:pt x="602" y="1398"/>
                  </a:lnTo>
                  <a:lnTo>
                    <a:pt x="588" y="1392"/>
                  </a:lnTo>
                  <a:lnTo>
                    <a:pt x="577" y="1382"/>
                  </a:lnTo>
                  <a:lnTo>
                    <a:pt x="568" y="1370"/>
                  </a:lnTo>
                  <a:lnTo>
                    <a:pt x="563" y="1357"/>
                  </a:lnTo>
                  <a:lnTo>
                    <a:pt x="562" y="1343"/>
                  </a:lnTo>
                  <a:lnTo>
                    <a:pt x="564" y="1327"/>
                  </a:lnTo>
                  <a:lnTo>
                    <a:pt x="726" y="789"/>
                  </a:lnTo>
                  <a:close/>
                  <a:moveTo>
                    <a:pt x="2249" y="0"/>
                  </a:moveTo>
                  <a:lnTo>
                    <a:pt x="2266" y="2"/>
                  </a:lnTo>
                  <a:lnTo>
                    <a:pt x="2282" y="9"/>
                  </a:lnTo>
                  <a:lnTo>
                    <a:pt x="2297" y="19"/>
                  </a:lnTo>
                  <a:lnTo>
                    <a:pt x="2308" y="33"/>
                  </a:lnTo>
                  <a:lnTo>
                    <a:pt x="2319" y="51"/>
                  </a:lnTo>
                  <a:lnTo>
                    <a:pt x="2698" y="51"/>
                  </a:lnTo>
                  <a:lnTo>
                    <a:pt x="2698" y="107"/>
                  </a:lnTo>
                  <a:lnTo>
                    <a:pt x="2305" y="163"/>
                  </a:lnTo>
                  <a:lnTo>
                    <a:pt x="2249" y="192"/>
                  </a:lnTo>
                  <a:lnTo>
                    <a:pt x="1799" y="107"/>
                  </a:lnTo>
                  <a:lnTo>
                    <a:pt x="1799" y="51"/>
                  </a:lnTo>
                  <a:lnTo>
                    <a:pt x="2170" y="73"/>
                  </a:lnTo>
                  <a:lnTo>
                    <a:pt x="2177" y="53"/>
                  </a:lnTo>
                  <a:lnTo>
                    <a:pt x="2188" y="35"/>
                  </a:lnTo>
                  <a:lnTo>
                    <a:pt x="2200" y="20"/>
                  </a:lnTo>
                  <a:lnTo>
                    <a:pt x="2214" y="10"/>
                  </a:lnTo>
                  <a:lnTo>
                    <a:pt x="2231" y="2"/>
                  </a:lnTo>
                  <a:lnTo>
                    <a:pt x="2249" y="0"/>
                  </a:lnTo>
                  <a:close/>
                  <a:moveTo>
                    <a:pt x="449" y="0"/>
                  </a:moveTo>
                  <a:lnTo>
                    <a:pt x="467" y="2"/>
                  </a:lnTo>
                  <a:lnTo>
                    <a:pt x="484" y="10"/>
                  </a:lnTo>
                  <a:lnTo>
                    <a:pt x="498" y="20"/>
                  </a:lnTo>
                  <a:lnTo>
                    <a:pt x="510" y="35"/>
                  </a:lnTo>
                  <a:lnTo>
                    <a:pt x="521" y="53"/>
                  </a:lnTo>
                  <a:lnTo>
                    <a:pt x="528" y="73"/>
                  </a:lnTo>
                  <a:lnTo>
                    <a:pt x="899" y="51"/>
                  </a:lnTo>
                  <a:lnTo>
                    <a:pt x="899" y="107"/>
                  </a:lnTo>
                  <a:lnTo>
                    <a:pt x="449" y="192"/>
                  </a:lnTo>
                  <a:lnTo>
                    <a:pt x="393" y="163"/>
                  </a:lnTo>
                  <a:lnTo>
                    <a:pt x="0" y="107"/>
                  </a:lnTo>
                  <a:lnTo>
                    <a:pt x="0" y="51"/>
                  </a:lnTo>
                  <a:lnTo>
                    <a:pt x="379" y="51"/>
                  </a:lnTo>
                  <a:lnTo>
                    <a:pt x="390" y="33"/>
                  </a:lnTo>
                  <a:lnTo>
                    <a:pt x="401" y="19"/>
                  </a:lnTo>
                  <a:lnTo>
                    <a:pt x="416" y="9"/>
                  </a:lnTo>
                  <a:lnTo>
                    <a:pt x="432" y="2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FABE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6">
              <a:extLst>
                <a:ext uri="{FF2B5EF4-FFF2-40B4-BE49-F238E27FC236}">
                  <a16:creationId xmlns:a16="http://schemas.microsoft.com/office/drawing/2014/main" id="{06FB6EF0-5F52-4A23-9A8A-D2A359B39E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5" y="2003"/>
              <a:ext cx="300" cy="152"/>
            </a:xfrm>
            <a:custGeom>
              <a:avLst/>
              <a:gdLst>
                <a:gd name="T0" fmla="*/ 1006 w 2096"/>
                <a:gd name="T1" fmla="*/ 856 h 1069"/>
                <a:gd name="T2" fmla="*/ 967 w 2096"/>
                <a:gd name="T3" fmla="*/ 905 h 1069"/>
                <a:gd name="T4" fmla="*/ 975 w 2096"/>
                <a:gd name="T5" fmla="*/ 971 h 1069"/>
                <a:gd name="T6" fmla="*/ 1026 w 2096"/>
                <a:gd name="T7" fmla="*/ 1010 h 1069"/>
                <a:gd name="T8" fmla="*/ 1090 w 2096"/>
                <a:gd name="T9" fmla="*/ 1001 h 1069"/>
                <a:gd name="T10" fmla="*/ 1129 w 2096"/>
                <a:gd name="T11" fmla="*/ 951 h 1069"/>
                <a:gd name="T12" fmla="*/ 1121 w 2096"/>
                <a:gd name="T13" fmla="*/ 885 h 1069"/>
                <a:gd name="T14" fmla="*/ 1070 w 2096"/>
                <a:gd name="T15" fmla="*/ 847 h 1069"/>
                <a:gd name="T16" fmla="*/ 1160 w 2096"/>
                <a:gd name="T17" fmla="*/ 675 h 1069"/>
                <a:gd name="T18" fmla="*/ 1235 w 2096"/>
                <a:gd name="T19" fmla="*/ 788 h 1069"/>
                <a:gd name="T20" fmla="*/ 1306 w 2096"/>
                <a:gd name="T21" fmla="*/ 799 h 1069"/>
                <a:gd name="T22" fmla="*/ 1329 w 2096"/>
                <a:gd name="T23" fmla="*/ 844 h 1069"/>
                <a:gd name="T24" fmla="*/ 1318 w 2096"/>
                <a:gd name="T25" fmla="*/ 1046 h 1069"/>
                <a:gd name="T26" fmla="*/ 1273 w 2096"/>
                <a:gd name="T27" fmla="*/ 1069 h 1069"/>
                <a:gd name="T28" fmla="*/ 993 w 2096"/>
                <a:gd name="T29" fmla="*/ 1069 h 1069"/>
                <a:gd name="T30" fmla="*/ 823 w 2096"/>
                <a:gd name="T31" fmla="*/ 1069 h 1069"/>
                <a:gd name="T32" fmla="*/ 778 w 2096"/>
                <a:gd name="T33" fmla="*/ 1046 h 1069"/>
                <a:gd name="T34" fmla="*/ 767 w 2096"/>
                <a:gd name="T35" fmla="*/ 844 h 1069"/>
                <a:gd name="T36" fmla="*/ 790 w 2096"/>
                <a:gd name="T37" fmla="*/ 799 h 1069"/>
                <a:gd name="T38" fmla="*/ 861 w 2096"/>
                <a:gd name="T39" fmla="*/ 788 h 1069"/>
                <a:gd name="T40" fmla="*/ 936 w 2096"/>
                <a:gd name="T41" fmla="*/ 675 h 1069"/>
                <a:gd name="T42" fmla="*/ 261 w 2096"/>
                <a:gd name="T43" fmla="*/ 57 h 1069"/>
                <a:gd name="T44" fmla="*/ 577 w 2096"/>
                <a:gd name="T45" fmla="*/ 227 h 1069"/>
                <a:gd name="T46" fmla="*/ 656 w 2096"/>
                <a:gd name="T47" fmla="*/ 223 h 1069"/>
                <a:gd name="T48" fmla="*/ 725 w 2096"/>
                <a:gd name="T49" fmla="*/ 184 h 1069"/>
                <a:gd name="T50" fmla="*/ 1273 w 2096"/>
                <a:gd name="T51" fmla="*/ 57 h 1069"/>
                <a:gd name="T52" fmla="*/ 1392 w 2096"/>
                <a:gd name="T53" fmla="*/ 201 h 1069"/>
                <a:gd name="T54" fmla="*/ 1466 w 2096"/>
                <a:gd name="T55" fmla="*/ 228 h 1069"/>
                <a:gd name="T56" fmla="*/ 1546 w 2096"/>
                <a:gd name="T57" fmla="*/ 220 h 1069"/>
                <a:gd name="T58" fmla="*/ 1835 w 2096"/>
                <a:gd name="T59" fmla="*/ 0 h 1069"/>
                <a:gd name="T60" fmla="*/ 2090 w 2096"/>
                <a:gd name="T61" fmla="*/ 67 h 1069"/>
                <a:gd name="T62" fmla="*/ 2090 w 2096"/>
                <a:gd name="T63" fmla="*/ 158 h 1069"/>
                <a:gd name="T64" fmla="*/ 2066 w 2096"/>
                <a:gd name="T65" fmla="*/ 207 h 1069"/>
                <a:gd name="T66" fmla="*/ 2025 w 2096"/>
                <a:gd name="T67" fmla="*/ 225 h 1069"/>
                <a:gd name="T68" fmla="*/ 1839 w 2096"/>
                <a:gd name="T69" fmla="*/ 236 h 1069"/>
                <a:gd name="T70" fmla="*/ 1489 w 2096"/>
                <a:gd name="T71" fmla="*/ 522 h 1069"/>
                <a:gd name="T72" fmla="*/ 1409 w 2096"/>
                <a:gd name="T73" fmla="*/ 560 h 1069"/>
                <a:gd name="T74" fmla="*/ 687 w 2096"/>
                <a:gd name="T75" fmla="*/ 560 h 1069"/>
                <a:gd name="T76" fmla="*/ 607 w 2096"/>
                <a:gd name="T77" fmla="*/ 522 h 1069"/>
                <a:gd name="T78" fmla="*/ 257 w 2096"/>
                <a:gd name="T79" fmla="*/ 236 h 1069"/>
                <a:gd name="T80" fmla="*/ 71 w 2096"/>
                <a:gd name="T81" fmla="*/ 225 h 1069"/>
                <a:gd name="T82" fmla="*/ 30 w 2096"/>
                <a:gd name="T83" fmla="*/ 207 h 1069"/>
                <a:gd name="T84" fmla="*/ 6 w 2096"/>
                <a:gd name="T85" fmla="*/ 158 h 1069"/>
                <a:gd name="T86" fmla="*/ 6 w 2096"/>
                <a:gd name="T87" fmla="*/ 67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96" h="1069">
                  <a:moveTo>
                    <a:pt x="1048" y="844"/>
                  </a:moveTo>
                  <a:lnTo>
                    <a:pt x="1026" y="847"/>
                  </a:lnTo>
                  <a:lnTo>
                    <a:pt x="1006" y="856"/>
                  </a:lnTo>
                  <a:lnTo>
                    <a:pt x="989" y="868"/>
                  </a:lnTo>
                  <a:lnTo>
                    <a:pt x="975" y="885"/>
                  </a:lnTo>
                  <a:lnTo>
                    <a:pt x="967" y="905"/>
                  </a:lnTo>
                  <a:lnTo>
                    <a:pt x="963" y="929"/>
                  </a:lnTo>
                  <a:lnTo>
                    <a:pt x="967" y="951"/>
                  </a:lnTo>
                  <a:lnTo>
                    <a:pt x="975" y="971"/>
                  </a:lnTo>
                  <a:lnTo>
                    <a:pt x="989" y="988"/>
                  </a:lnTo>
                  <a:lnTo>
                    <a:pt x="1006" y="1001"/>
                  </a:lnTo>
                  <a:lnTo>
                    <a:pt x="1026" y="1010"/>
                  </a:lnTo>
                  <a:lnTo>
                    <a:pt x="1048" y="1012"/>
                  </a:lnTo>
                  <a:lnTo>
                    <a:pt x="1070" y="1010"/>
                  </a:lnTo>
                  <a:lnTo>
                    <a:pt x="1090" y="1001"/>
                  </a:lnTo>
                  <a:lnTo>
                    <a:pt x="1107" y="988"/>
                  </a:lnTo>
                  <a:lnTo>
                    <a:pt x="1121" y="971"/>
                  </a:lnTo>
                  <a:lnTo>
                    <a:pt x="1129" y="951"/>
                  </a:lnTo>
                  <a:lnTo>
                    <a:pt x="1133" y="929"/>
                  </a:lnTo>
                  <a:lnTo>
                    <a:pt x="1129" y="905"/>
                  </a:lnTo>
                  <a:lnTo>
                    <a:pt x="1121" y="885"/>
                  </a:lnTo>
                  <a:lnTo>
                    <a:pt x="1107" y="868"/>
                  </a:lnTo>
                  <a:lnTo>
                    <a:pt x="1090" y="856"/>
                  </a:lnTo>
                  <a:lnTo>
                    <a:pt x="1070" y="847"/>
                  </a:lnTo>
                  <a:lnTo>
                    <a:pt x="1048" y="844"/>
                  </a:lnTo>
                  <a:close/>
                  <a:moveTo>
                    <a:pt x="936" y="675"/>
                  </a:moveTo>
                  <a:lnTo>
                    <a:pt x="1160" y="675"/>
                  </a:lnTo>
                  <a:lnTo>
                    <a:pt x="1160" y="788"/>
                  </a:lnTo>
                  <a:lnTo>
                    <a:pt x="1199" y="788"/>
                  </a:lnTo>
                  <a:lnTo>
                    <a:pt x="1235" y="788"/>
                  </a:lnTo>
                  <a:lnTo>
                    <a:pt x="1273" y="788"/>
                  </a:lnTo>
                  <a:lnTo>
                    <a:pt x="1291" y="790"/>
                  </a:lnTo>
                  <a:lnTo>
                    <a:pt x="1306" y="799"/>
                  </a:lnTo>
                  <a:lnTo>
                    <a:pt x="1318" y="810"/>
                  </a:lnTo>
                  <a:lnTo>
                    <a:pt x="1326" y="826"/>
                  </a:lnTo>
                  <a:lnTo>
                    <a:pt x="1329" y="844"/>
                  </a:lnTo>
                  <a:lnTo>
                    <a:pt x="1329" y="1012"/>
                  </a:lnTo>
                  <a:lnTo>
                    <a:pt x="1326" y="1030"/>
                  </a:lnTo>
                  <a:lnTo>
                    <a:pt x="1318" y="1046"/>
                  </a:lnTo>
                  <a:lnTo>
                    <a:pt x="1306" y="1057"/>
                  </a:lnTo>
                  <a:lnTo>
                    <a:pt x="1291" y="1066"/>
                  </a:lnTo>
                  <a:lnTo>
                    <a:pt x="1273" y="1069"/>
                  </a:lnTo>
                  <a:lnTo>
                    <a:pt x="1055" y="1069"/>
                  </a:lnTo>
                  <a:lnTo>
                    <a:pt x="1026" y="1069"/>
                  </a:lnTo>
                  <a:lnTo>
                    <a:pt x="993" y="1069"/>
                  </a:lnTo>
                  <a:lnTo>
                    <a:pt x="919" y="1069"/>
                  </a:lnTo>
                  <a:lnTo>
                    <a:pt x="875" y="1069"/>
                  </a:lnTo>
                  <a:lnTo>
                    <a:pt x="823" y="1069"/>
                  </a:lnTo>
                  <a:lnTo>
                    <a:pt x="805" y="1066"/>
                  </a:lnTo>
                  <a:lnTo>
                    <a:pt x="790" y="1057"/>
                  </a:lnTo>
                  <a:lnTo>
                    <a:pt x="778" y="1046"/>
                  </a:lnTo>
                  <a:lnTo>
                    <a:pt x="770" y="1030"/>
                  </a:lnTo>
                  <a:lnTo>
                    <a:pt x="767" y="1012"/>
                  </a:lnTo>
                  <a:lnTo>
                    <a:pt x="767" y="844"/>
                  </a:lnTo>
                  <a:lnTo>
                    <a:pt x="770" y="826"/>
                  </a:lnTo>
                  <a:lnTo>
                    <a:pt x="778" y="810"/>
                  </a:lnTo>
                  <a:lnTo>
                    <a:pt x="790" y="799"/>
                  </a:lnTo>
                  <a:lnTo>
                    <a:pt x="805" y="790"/>
                  </a:lnTo>
                  <a:lnTo>
                    <a:pt x="823" y="788"/>
                  </a:lnTo>
                  <a:lnTo>
                    <a:pt x="861" y="788"/>
                  </a:lnTo>
                  <a:lnTo>
                    <a:pt x="897" y="788"/>
                  </a:lnTo>
                  <a:lnTo>
                    <a:pt x="936" y="788"/>
                  </a:lnTo>
                  <a:lnTo>
                    <a:pt x="936" y="675"/>
                  </a:lnTo>
                  <a:close/>
                  <a:moveTo>
                    <a:pt x="36" y="0"/>
                  </a:moveTo>
                  <a:lnTo>
                    <a:pt x="261" y="0"/>
                  </a:lnTo>
                  <a:lnTo>
                    <a:pt x="261" y="57"/>
                  </a:lnTo>
                  <a:lnTo>
                    <a:pt x="525" y="208"/>
                  </a:lnTo>
                  <a:lnTo>
                    <a:pt x="550" y="220"/>
                  </a:lnTo>
                  <a:lnTo>
                    <a:pt x="577" y="227"/>
                  </a:lnTo>
                  <a:lnTo>
                    <a:pt x="603" y="230"/>
                  </a:lnTo>
                  <a:lnTo>
                    <a:pt x="630" y="228"/>
                  </a:lnTo>
                  <a:lnTo>
                    <a:pt x="656" y="223"/>
                  </a:lnTo>
                  <a:lnTo>
                    <a:pt x="680" y="213"/>
                  </a:lnTo>
                  <a:lnTo>
                    <a:pt x="704" y="201"/>
                  </a:lnTo>
                  <a:lnTo>
                    <a:pt x="725" y="184"/>
                  </a:lnTo>
                  <a:lnTo>
                    <a:pt x="744" y="163"/>
                  </a:lnTo>
                  <a:lnTo>
                    <a:pt x="823" y="57"/>
                  </a:lnTo>
                  <a:lnTo>
                    <a:pt x="1273" y="57"/>
                  </a:lnTo>
                  <a:lnTo>
                    <a:pt x="1352" y="163"/>
                  </a:lnTo>
                  <a:lnTo>
                    <a:pt x="1371" y="184"/>
                  </a:lnTo>
                  <a:lnTo>
                    <a:pt x="1392" y="201"/>
                  </a:lnTo>
                  <a:lnTo>
                    <a:pt x="1416" y="213"/>
                  </a:lnTo>
                  <a:lnTo>
                    <a:pt x="1440" y="223"/>
                  </a:lnTo>
                  <a:lnTo>
                    <a:pt x="1466" y="228"/>
                  </a:lnTo>
                  <a:lnTo>
                    <a:pt x="1493" y="230"/>
                  </a:lnTo>
                  <a:lnTo>
                    <a:pt x="1519" y="227"/>
                  </a:lnTo>
                  <a:lnTo>
                    <a:pt x="1546" y="220"/>
                  </a:lnTo>
                  <a:lnTo>
                    <a:pt x="1571" y="208"/>
                  </a:lnTo>
                  <a:lnTo>
                    <a:pt x="1835" y="57"/>
                  </a:lnTo>
                  <a:lnTo>
                    <a:pt x="1835" y="0"/>
                  </a:lnTo>
                  <a:lnTo>
                    <a:pt x="2060" y="0"/>
                  </a:lnTo>
                  <a:lnTo>
                    <a:pt x="2079" y="37"/>
                  </a:lnTo>
                  <a:lnTo>
                    <a:pt x="2090" y="67"/>
                  </a:lnTo>
                  <a:lnTo>
                    <a:pt x="2096" y="97"/>
                  </a:lnTo>
                  <a:lnTo>
                    <a:pt x="2096" y="129"/>
                  </a:lnTo>
                  <a:lnTo>
                    <a:pt x="2090" y="158"/>
                  </a:lnTo>
                  <a:lnTo>
                    <a:pt x="2079" y="188"/>
                  </a:lnTo>
                  <a:lnTo>
                    <a:pt x="2076" y="194"/>
                  </a:lnTo>
                  <a:lnTo>
                    <a:pt x="2066" y="207"/>
                  </a:lnTo>
                  <a:lnTo>
                    <a:pt x="2055" y="217"/>
                  </a:lnTo>
                  <a:lnTo>
                    <a:pt x="2041" y="223"/>
                  </a:lnTo>
                  <a:lnTo>
                    <a:pt x="2025" y="225"/>
                  </a:lnTo>
                  <a:lnTo>
                    <a:pt x="1897" y="225"/>
                  </a:lnTo>
                  <a:lnTo>
                    <a:pt x="1868" y="228"/>
                  </a:lnTo>
                  <a:lnTo>
                    <a:pt x="1839" y="236"/>
                  </a:lnTo>
                  <a:lnTo>
                    <a:pt x="1812" y="248"/>
                  </a:lnTo>
                  <a:lnTo>
                    <a:pt x="1787" y="266"/>
                  </a:lnTo>
                  <a:lnTo>
                    <a:pt x="1489" y="522"/>
                  </a:lnTo>
                  <a:lnTo>
                    <a:pt x="1464" y="540"/>
                  </a:lnTo>
                  <a:lnTo>
                    <a:pt x="1438" y="552"/>
                  </a:lnTo>
                  <a:lnTo>
                    <a:pt x="1409" y="560"/>
                  </a:lnTo>
                  <a:lnTo>
                    <a:pt x="1380" y="563"/>
                  </a:lnTo>
                  <a:lnTo>
                    <a:pt x="716" y="563"/>
                  </a:lnTo>
                  <a:lnTo>
                    <a:pt x="687" y="560"/>
                  </a:lnTo>
                  <a:lnTo>
                    <a:pt x="658" y="552"/>
                  </a:lnTo>
                  <a:lnTo>
                    <a:pt x="632" y="540"/>
                  </a:lnTo>
                  <a:lnTo>
                    <a:pt x="607" y="522"/>
                  </a:lnTo>
                  <a:lnTo>
                    <a:pt x="309" y="266"/>
                  </a:lnTo>
                  <a:lnTo>
                    <a:pt x="284" y="248"/>
                  </a:lnTo>
                  <a:lnTo>
                    <a:pt x="257" y="236"/>
                  </a:lnTo>
                  <a:lnTo>
                    <a:pt x="228" y="228"/>
                  </a:lnTo>
                  <a:lnTo>
                    <a:pt x="199" y="225"/>
                  </a:lnTo>
                  <a:lnTo>
                    <a:pt x="71" y="225"/>
                  </a:lnTo>
                  <a:lnTo>
                    <a:pt x="55" y="223"/>
                  </a:lnTo>
                  <a:lnTo>
                    <a:pt x="41" y="217"/>
                  </a:lnTo>
                  <a:lnTo>
                    <a:pt x="30" y="207"/>
                  </a:lnTo>
                  <a:lnTo>
                    <a:pt x="20" y="194"/>
                  </a:lnTo>
                  <a:lnTo>
                    <a:pt x="17" y="188"/>
                  </a:lnTo>
                  <a:lnTo>
                    <a:pt x="6" y="158"/>
                  </a:lnTo>
                  <a:lnTo>
                    <a:pt x="0" y="129"/>
                  </a:lnTo>
                  <a:lnTo>
                    <a:pt x="0" y="97"/>
                  </a:lnTo>
                  <a:lnTo>
                    <a:pt x="6" y="67"/>
                  </a:lnTo>
                  <a:lnTo>
                    <a:pt x="17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1" name="Group 47">
            <a:extLst>
              <a:ext uri="{FF2B5EF4-FFF2-40B4-BE49-F238E27FC236}">
                <a16:creationId xmlns:a16="http://schemas.microsoft.com/office/drawing/2014/main" id="{A017DCB3-5463-4205-95C7-BCF8E2F71C3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71139" y="1440898"/>
            <a:ext cx="1268481" cy="664177"/>
            <a:chOff x="2331" y="1464"/>
            <a:chExt cx="678" cy="355"/>
          </a:xfrm>
        </p:grpSpPr>
        <p:sp useBgFill="1">
          <p:nvSpPr>
            <p:cNvPr id="346" name="Freeform 49">
              <a:extLst>
                <a:ext uri="{FF2B5EF4-FFF2-40B4-BE49-F238E27FC236}">
                  <a16:creationId xmlns:a16="http://schemas.microsoft.com/office/drawing/2014/main" id="{9404756D-889D-4FA3-B77C-62D813A3C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" y="1464"/>
              <a:ext cx="678" cy="355"/>
            </a:xfrm>
            <a:custGeom>
              <a:avLst/>
              <a:gdLst>
                <a:gd name="T0" fmla="*/ 600 w 3392"/>
                <a:gd name="T1" fmla="*/ 36 h 1774"/>
                <a:gd name="T2" fmla="*/ 657 w 3392"/>
                <a:gd name="T3" fmla="*/ 118 h 1774"/>
                <a:gd name="T4" fmla="*/ 731 w 3392"/>
                <a:gd name="T5" fmla="*/ 256 h 1774"/>
                <a:gd name="T6" fmla="*/ 825 w 3392"/>
                <a:gd name="T7" fmla="*/ 435 h 1774"/>
                <a:gd name="T8" fmla="*/ 901 w 3392"/>
                <a:gd name="T9" fmla="*/ 577 h 1774"/>
                <a:gd name="T10" fmla="*/ 948 w 3392"/>
                <a:gd name="T11" fmla="*/ 626 h 1774"/>
                <a:gd name="T12" fmla="*/ 1062 w 3392"/>
                <a:gd name="T13" fmla="*/ 636 h 1774"/>
                <a:gd name="T14" fmla="*/ 1328 w 3392"/>
                <a:gd name="T15" fmla="*/ 636 h 1774"/>
                <a:gd name="T16" fmla="*/ 1687 w 3392"/>
                <a:gd name="T17" fmla="*/ 636 h 1774"/>
                <a:gd name="T18" fmla="*/ 2057 w 3392"/>
                <a:gd name="T19" fmla="*/ 636 h 1774"/>
                <a:gd name="T20" fmla="*/ 2352 w 3392"/>
                <a:gd name="T21" fmla="*/ 636 h 1774"/>
                <a:gd name="T22" fmla="*/ 2524 w 3392"/>
                <a:gd name="T23" fmla="*/ 640 h 1774"/>
                <a:gd name="T24" fmla="*/ 2713 w 3392"/>
                <a:gd name="T25" fmla="*/ 738 h 1774"/>
                <a:gd name="T26" fmla="*/ 2804 w 3392"/>
                <a:gd name="T27" fmla="*/ 829 h 1774"/>
                <a:gd name="T28" fmla="*/ 2878 w 3392"/>
                <a:gd name="T29" fmla="*/ 908 h 1774"/>
                <a:gd name="T30" fmla="*/ 2901 w 3392"/>
                <a:gd name="T31" fmla="*/ 934 h 1774"/>
                <a:gd name="T32" fmla="*/ 3105 w 3392"/>
                <a:gd name="T33" fmla="*/ 1008 h 1774"/>
                <a:gd name="T34" fmla="*/ 3310 w 3392"/>
                <a:gd name="T35" fmla="*/ 1118 h 1774"/>
                <a:gd name="T36" fmla="*/ 3391 w 3392"/>
                <a:gd name="T37" fmla="*/ 1240 h 1774"/>
                <a:gd name="T38" fmla="*/ 3357 w 3392"/>
                <a:gd name="T39" fmla="*/ 1344 h 1774"/>
                <a:gd name="T40" fmla="*/ 3195 w 3392"/>
                <a:gd name="T41" fmla="*/ 1443 h 1774"/>
                <a:gd name="T42" fmla="*/ 2983 w 3392"/>
                <a:gd name="T43" fmla="*/ 1506 h 1774"/>
                <a:gd name="T44" fmla="*/ 2840 w 3392"/>
                <a:gd name="T45" fmla="*/ 1525 h 1774"/>
                <a:gd name="T46" fmla="*/ 2703 w 3392"/>
                <a:gd name="T47" fmla="*/ 1525 h 1774"/>
                <a:gd name="T48" fmla="*/ 2432 w 3392"/>
                <a:gd name="T49" fmla="*/ 1525 h 1774"/>
                <a:gd name="T50" fmla="*/ 2105 w 3392"/>
                <a:gd name="T51" fmla="*/ 1525 h 1774"/>
                <a:gd name="T52" fmla="*/ 1803 w 3392"/>
                <a:gd name="T53" fmla="*/ 1525 h 1774"/>
                <a:gd name="T54" fmla="*/ 1604 w 3392"/>
                <a:gd name="T55" fmla="*/ 1525 h 1774"/>
                <a:gd name="T56" fmla="*/ 1501 w 3392"/>
                <a:gd name="T57" fmla="*/ 1518 h 1774"/>
                <a:gd name="T58" fmla="*/ 1281 w 3392"/>
                <a:gd name="T59" fmla="*/ 1603 h 1774"/>
                <a:gd name="T60" fmla="*/ 1120 w 3392"/>
                <a:gd name="T61" fmla="*/ 1691 h 1774"/>
                <a:gd name="T62" fmla="*/ 1052 w 3392"/>
                <a:gd name="T63" fmla="*/ 1729 h 1774"/>
                <a:gd name="T64" fmla="*/ 926 w 3392"/>
                <a:gd name="T65" fmla="*/ 1768 h 1774"/>
                <a:gd name="T66" fmla="*/ 745 w 3392"/>
                <a:gd name="T67" fmla="*/ 1766 h 1774"/>
                <a:gd name="T68" fmla="*/ 631 w 3392"/>
                <a:gd name="T69" fmla="*/ 1749 h 1774"/>
                <a:gd name="T70" fmla="*/ 543 w 3392"/>
                <a:gd name="T71" fmla="*/ 1695 h 1774"/>
                <a:gd name="T72" fmla="*/ 531 w 3392"/>
                <a:gd name="T73" fmla="*/ 1576 h 1774"/>
                <a:gd name="T74" fmla="*/ 548 w 3392"/>
                <a:gd name="T75" fmla="*/ 1546 h 1774"/>
                <a:gd name="T76" fmla="*/ 581 w 3392"/>
                <a:gd name="T77" fmla="*/ 1507 h 1774"/>
                <a:gd name="T78" fmla="*/ 670 w 3392"/>
                <a:gd name="T79" fmla="*/ 1404 h 1774"/>
                <a:gd name="T80" fmla="*/ 750 w 3392"/>
                <a:gd name="T81" fmla="*/ 1293 h 1774"/>
                <a:gd name="T82" fmla="*/ 595 w 3392"/>
                <a:gd name="T83" fmla="*/ 1206 h 1774"/>
                <a:gd name="T84" fmla="*/ 440 w 3392"/>
                <a:gd name="T85" fmla="*/ 1117 h 1774"/>
                <a:gd name="T86" fmla="*/ 359 w 3392"/>
                <a:gd name="T87" fmla="*/ 1055 h 1774"/>
                <a:gd name="T88" fmla="*/ 295 w 3392"/>
                <a:gd name="T89" fmla="*/ 1080 h 1774"/>
                <a:gd name="T90" fmla="*/ 243 w 3392"/>
                <a:gd name="T91" fmla="*/ 1091 h 1774"/>
                <a:gd name="T92" fmla="*/ 141 w 3392"/>
                <a:gd name="T93" fmla="*/ 1100 h 1774"/>
                <a:gd name="T94" fmla="*/ 51 w 3392"/>
                <a:gd name="T95" fmla="*/ 1076 h 1774"/>
                <a:gd name="T96" fmla="*/ 0 w 3392"/>
                <a:gd name="T97" fmla="*/ 973 h 1774"/>
                <a:gd name="T98" fmla="*/ 179 w 3392"/>
                <a:gd name="T99" fmla="*/ 787 h 1774"/>
                <a:gd name="T100" fmla="*/ 184 w 3392"/>
                <a:gd name="T101" fmla="*/ 719 h 1774"/>
                <a:gd name="T102" fmla="*/ 235 w 3392"/>
                <a:gd name="T103" fmla="*/ 33 h 1774"/>
                <a:gd name="T104" fmla="*/ 500 w 3392"/>
                <a:gd name="T105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92" h="1774">
                  <a:moveTo>
                    <a:pt x="500" y="0"/>
                  </a:moveTo>
                  <a:lnTo>
                    <a:pt x="529" y="3"/>
                  </a:lnTo>
                  <a:lnTo>
                    <a:pt x="555" y="10"/>
                  </a:lnTo>
                  <a:lnTo>
                    <a:pt x="579" y="21"/>
                  </a:lnTo>
                  <a:lnTo>
                    <a:pt x="600" y="36"/>
                  </a:lnTo>
                  <a:lnTo>
                    <a:pt x="617" y="53"/>
                  </a:lnTo>
                  <a:lnTo>
                    <a:pt x="631" y="72"/>
                  </a:lnTo>
                  <a:lnTo>
                    <a:pt x="642" y="91"/>
                  </a:lnTo>
                  <a:lnTo>
                    <a:pt x="648" y="102"/>
                  </a:lnTo>
                  <a:lnTo>
                    <a:pt x="657" y="118"/>
                  </a:lnTo>
                  <a:lnTo>
                    <a:pt x="668" y="139"/>
                  </a:lnTo>
                  <a:lnTo>
                    <a:pt x="681" y="164"/>
                  </a:lnTo>
                  <a:lnTo>
                    <a:pt x="696" y="192"/>
                  </a:lnTo>
                  <a:lnTo>
                    <a:pt x="712" y="223"/>
                  </a:lnTo>
                  <a:lnTo>
                    <a:pt x="731" y="256"/>
                  </a:lnTo>
                  <a:lnTo>
                    <a:pt x="749" y="291"/>
                  </a:lnTo>
                  <a:lnTo>
                    <a:pt x="768" y="327"/>
                  </a:lnTo>
                  <a:lnTo>
                    <a:pt x="787" y="363"/>
                  </a:lnTo>
                  <a:lnTo>
                    <a:pt x="807" y="400"/>
                  </a:lnTo>
                  <a:lnTo>
                    <a:pt x="825" y="435"/>
                  </a:lnTo>
                  <a:lnTo>
                    <a:pt x="843" y="469"/>
                  </a:lnTo>
                  <a:lnTo>
                    <a:pt x="860" y="501"/>
                  </a:lnTo>
                  <a:lnTo>
                    <a:pt x="876" y="530"/>
                  </a:lnTo>
                  <a:lnTo>
                    <a:pt x="889" y="556"/>
                  </a:lnTo>
                  <a:lnTo>
                    <a:pt x="901" y="577"/>
                  </a:lnTo>
                  <a:lnTo>
                    <a:pt x="911" y="594"/>
                  </a:lnTo>
                  <a:lnTo>
                    <a:pt x="917" y="606"/>
                  </a:lnTo>
                  <a:lnTo>
                    <a:pt x="923" y="613"/>
                  </a:lnTo>
                  <a:lnTo>
                    <a:pt x="935" y="619"/>
                  </a:lnTo>
                  <a:lnTo>
                    <a:pt x="948" y="626"/>
                  </a:lnTo>
                  <a:lnTo>
                    <a:pt x="964" y="631"/>
                  </a:lnTo>
                  <a:lnTo>
                    <a:pt x="981" y="636"/>
                  </a:lnTo>
                  <a:lnTo>
                    <a:pt x="999" y="636"/>
                  </a:lnTo>
                  <a:lnTo>
                    <a:pt x="1027" y="636"/>
                  </a:lnTo>
                  <a:lnTo>
                    <a:pt x="1062" y="636"/>
                  </a:lnTo>
                  <a:lnTo>
                    <a:pt x="1103" y="636"/>
                  </a:lnTo>
                  <a:lnTo>
                    <a:pt x="1151" y="636"/>
                  </a:lnTo>
                  <a:lnTo>
                    <a:pt x="1206" y="636"/>
                  </a:lnTo>
                  <a:lnTo>
                    <a:pt x="1265" y="636"/>
                  </a:lnTo>
                  <a:lnTo>
                    <a:pt x="1328" y="636"/>
                  </a:lnTo>
                  <a:lnTo>
                    <a:pt x="1396" y="636"/>
                  </a:lnTo>
                  <a:lnTo>
                    <a:pt x="1466" y="636"/>
                  </a:lnTo>
                  <a:lnTo>
                    <a:pt x="1538" y="636"/>
                  </a:lnTo>
                  <a:lnTo>
                    <a:pt x="1612" y="636"/>
                  </a:lnTo>
                  <a:lnTo>
                    <a:pt x="1687" y="636"/>
                  </a:lnTo>
                  <a:lnTo>
                    <a:pt x="1763" y="636"/>
                  </a:lnTo>
                  <a:lnTo>
                    <a:pt x="1838" y="636"/>
                  </a:lnTo>
                  <a:lnTo>
                    <a:pt x="1913" y="636"/>
                  </a:lnTo>
                  <a:lnTo>
                    <a:pt x="1986" y="636"/>
                  </a:lnTo>
                  <a:lnTo>
                    <a:pt x="2057" y="636"/>
                  </a:lnTo>
                  <a:lnTo>
                    <a:pt x="2125" y="636"/>
                  </a:lnTo>
                  <a:lnTo>
                    <a:pt x="2189" y="636"/>
                  </a:lnTo>
                  <a:lnTo>
                    <a:pt x="2248" y="636"/>
                  </a:lnTo>
                  <a:lnTo>
                    <a:pt x="2304" y="636"/>
                  </a:lnTo>
                  <a:lnTo>
                    <a:pt x="2352" y="636"/>
                  </a:lnTo>
                  <a:lnTo>
                    <a:pt x="2395" y="636"/>
                  </a:lnTo>
                  <a:lnTo>
                    <a:pt x="2432" y="637"/>
                  </a:lnTo>
                  <a:lnTo>
                    <a:pt x="2461" y="637"/>
                  </a:lnTo>
                  <a:lnTo>
                    <a:pt x="2481" y="637"/>
                  </a:lnTo>
                  <a:lnTo>
                    <a:pt x="2524" y="640"/>
                  </a:lnTo>
                  <a:lnTo>
                    <a:pt x="2566" y="651"/>
                  </a:lnTo>
                  <a:lnTo>
                    <a:pt x="2611" y="669"/>
                  </a:lnTo>
                  <a:lnTo>
                    <a:pt x="2655" y="695"/>
                  </a:lnTo>
                  <a:lnTo>
                    <a:pt x="2701" y="729"/>
                  </a:lnTo>
                  <a:lnTo>
                    <a:pt x="2713" y="738"/>
                  </a:lnTo>
                  <a:lnTo>
                    <a:pt x="2728" y="753"/>
                  </a:lnTo>
                  <a:lnTo>
                    <a:pt x="2746" y="770"/>
                  </a:lnTo>
                  <a:lnTo>
                    <a:pt x="2764" y="789"/>
                  </a:lnTo>
                  <a:lnTo>
                    <a:pt x="2785" y="808"/>
                  </a:lnTo>
                  <a:lnTo>
                    <a:pt x="2804" y="829"/>
                  </a:lnTo>
                  <a:lnTo>
                    <a:pt x="2824" y="850"/>
                  </a:lnTo>
                  <a:lnTo>
                    <a:pt x="2842" y="868"/>
                  </a:lnTo>
                  <a:lnTo>
                    <a:pt x="2857" y="885"/>
                  </a:lnTo>
                  <a:lnTo>
                    <a:pt x="2869" y="898"/>
                  </a:lnTo>
                  <a:lnTo>
                    <a:pt x="2878" y="908"/>
                  </a:lnTo>
                  <a:lnTo>
                    <a:pt x="2879" y="910"/>
                  </a:lnTo>
                  <a:lnTo>
                    <a:pt x="2884" y="915"/>
                  </a:lnTo>
                  <a:lnTo>
                    <a:pt x="2890" y="922"/>
                  </a:lnTo>
                  <a:lnTo>
                    <a:pt x="2896" y="929"/>
                  </a:lnTo>
                  <a:lnTo>
                    <a:pt x="2901" y="934"/>
                  </a:lnTo>
                  <a:lnTo>
                    <a:pt x="2935" y="944"/>
                  </a:lnTo>
                  <a:lnTo>
                    <a:pt x="2973" y="957"/>
                  </a:lnTo>
                  <a:lnTo>
                    <a:pt x="3016" y="972"/>
                  </a:lnTo>
                  <a:lnTo>
                    <a:pt x="3060" y="989"/>
                  </a:lnTo>
                  <a:lnTo>
                    <a:pt x="3105" y="1008"/>
                  </a:lnTo>
                  <a:lnTo>
                    <a:pt x="3151" y="1028"/>
                  </a:lnTo>
                  <a:lnTo>
                    <a:pt x="3196" y="1049"/>
                  </a:lnTo>
                  <a:lnTo>
                    <a:pt x="3237" y="1072"/>
                  </a:lnTo>
                  <a:lnTo>
                    <a:pt x="3276" y="1095"/>
                  </a:lnTo>
                  <a:lnTo>
                    <a:pt x="3310" y="1118"/>
                  </a:lnTo>
                  <a:lnTo>
                    <a:pt x="3337" y="1142"/>
                  </a:lnTo>
                  <a:lnTo>
                    <a:pt x="3359" y="1165"/>
                  </a:lnTo>
                  <a:lnTo>
                    <a:pt x="3376" y="1192"/>
                  </a:lnTo>
                  <a:lnTo>
                    <a:pt x="3386" y="1217"/>
                  </a:lnTo>
                  <a:lnTo>
                    <a:pt x="3391" y="1240"/>
                  </a:lnTo>
                  <a:lnTo>
                    <a:pt x="3392" y="1262"/>
                  </a:lnTo>
                  <a:lnTo>
                    <a:pt x="3389" y="1280"/>
                  </a:lnTo>
                  <a:lnTo>
                    <a:pt x="3386" y="1294"/>
                  </a:lnTo>
                  <a:lnTo>
                    <a:pt x="3375" y="1320"/>
                  </a:lnTo>
                  <a:lnTo>
                    <a:pt x="3357" y="1344"/>
                  </a:lnTo>
                  <a:lnTo>
                    <a:pt x="3334" y="1366"/>
                  </a:lnTo>
                  <a:lnTo>
                    <a:pt x="3305" y="1388"/>
                  </a:lnTo>
                  <a:lnTo>
                    <a:pt x="3271" y="1407"/>
                  </a:lnTo>
                  <a:lnTo>
                    <a:pt x="3235" y="1426"/>
                  </a:lnTo>
                  <a:lnTo>
                    <a:pt x="3195" y="1443"/>
                  </a:lnTo>
                  <a:lnTo>
                    <a:pt x="3154" y="1459"/>
                  </a:lnTo>
                  <a:lnTo>
                    <a:pt x="3110" y="1472"/>
                  </a:lnTo>
                  <a:lnTo>
                    <a:pt x="3067" y="1486"/>
                  </a:lnTo>
                  <a:lnTo>
                    <a:pt x="3024" y="1496"/>
                  </a:lnTo>
                  <a:lnTo>
                    <a:pt x="2983" y="1506"/>
                  </a:lnTo>
                  <a:lnTo>
                    <a:pt x="2943" y="1513"/>
                  </a:lnTo>
                  <a:lnTo>
                    <a:pt x="2907" y="1519"/>
                  </a:lnTo>
                  <a:lnTo>
                    <a:pt x="2873" y="1523"/>
                  </a:lnTo>
                  <a:lnTo>
                    <a:pt x="2845" y="1525"/>
                  </a:lnTo>
                  <a:lnTo>
                    <a:pt x="2840" y="1525"/>
                  </a:lnTo>
                  <a:lnTo>
                    <a:pt x="2827" y="1525"/>
                  </a:lnTo>
                  <a:lnTo>
                    <a:pt x="2807" y="1525"/>
                  </a:lnTo>
                  <a:lnTo>
                    <a:pt x="2778" y="1525"/>
                  </a:lnTo>
                  <a:lnTo>
                    <a:pt x="2744" y="1525"/>
                  </a:lnTo>
                  <a:lnTo>
                    <a:pt x="2703" y="1525"/>
                  </a:lnTo>
                  <a:lnTo>
                    <a:pt x="2657" y="1525"/>
                  </a:lnTo>
                  <a:lnTo>
                    <a:pt x="2606" y="1525"/>
                  </a:lnTo>
                  <a:lnTo>
                    <a:pt x="2550" y="1525"/>
                  </a:lnTo>
                  <a:lnTo>
                    <a:pt x="2492" y="1525"/>
                  </a:lnTo>
                  <a:lnTo>
                    <a:pt x="2432" y="1525"/>
                  </a:lnTo>
                  <a:lnTo>
                    <a:pt x="2368" y="1525"/>
                  </a:lnTo>
                  <a:lnTo>
                    <a:pt x="2304" y="1525"/>
                  </a:lnTo>
                  <a:lnTo>
                    <a:pt x="2237" y="1525"/>
                  </a:lnTo>
                  <a:lnTo>
                    <a:pt x="2172" y="1525"/>
                  </a:lnTo>
                  <a:lnTo>
                    <a:pt x="2105" y="1525"/>
                  </a:lnTo>
                  <a:lnTo>
                    <a:pt x="2041" y="1525"/>
                  </a:lnTo>
                  <a:lnTo>
                    <a:pt x="1977" y="1525"/>
                  </a:lnTo>
                  <a:lnTo>
                    <a:pt x="1917" y="1525"/>
                  </a:lnTo>
                  <a:lnTo>
                    <a:pt x="1859" y="1525"/>
                  </a:lnTo>
                  <a:lnTo>
                    <a:pt x="1803" y="1525"/>
                  </a:lnTo>
                  <a:lnTo>
                    <a:pt x="1753" y="1525"/>
                  </a:lnTo>
                  <a:lnTo>
                    <a:pt x="1708" y="1525"/>
                  </a:lnTo>
                  <a:lnTo>
                    <a:pt x="1666" y="1525"/>
                  </a:lnTo>
                  <a:lnTo>
                    <a:pt x="1631" y="1525"/>
                  </a:lnTo>
                  <a:lnTo>
                    <a:pt x="1604" y="1525"/>
                  </a:lnTo>
                  <a:lnTo>
                    <a:pt x="1583" y="1525"/>
                  </a:lnTo>
                  <a:lnTo>
                    <a:pt x="1570" y="1525"/>
                  </a:lnTo>
                  <a:lnTo>
                    <a:pt x="1566" y="1525"/>
                  </a:lnTo>
                  <a:lnTo>
                    <a:pt x="1553" y="1524"/>
                  </a:lnTo>
                  <a:lnTo>
                    <a:pt x="1501" y="1518"/>
                  </a:lnTo>
                  <a:lnTo>
                    <a:pt x="1448" y="1511"/>
                  </a:lnTo>
                  <a:lnTo>
                    <a:pt x="1404" y="1535"/>
                  </a:lnTo>
                  <a:lnTo>
                    <a:pt x="1361" y="1558"/>
                  </a:lnTo>
                  <a:lnTo>
                    <a:pt x="1319" y="1581"/>
                  </a:lnTo>
                  <a:lnTo>
                    <a:pt x="1281" y="1603"/>
                  </a:lnTo>
                  <a:lnTo>
                    <a:pt x="1242" y="1623"/>
                  </a:lnTo>
                  <a:lnTo>
                    <a:pt x="1207" y="1643"/>
                  </a:lnTo>
                  <a:lnTo>
                    <a:pt x="1176" y="1661"/>
                  </a:lnTo>
                  <a:lnTo>
                    <a:pt x="1145" y="1677"/>
                  </a:lnTo>
                  <a:lnTo>
                    <a:pt x="1120" y="1691"/>
                  </a:lnTo>
                  <a:lnTo>
                    <a:pt x="1099" y="1702"/>
                  </a:lnTo>
                  <a:lnTo>
                    <a:pt x="1081" y="1712"/>
                  </a:lnTo>
                  <a:lnTo>
                    <a:pt x="1069" y="1719"/>
                  </a:lnTo>
                  <a:lnTo>
                    <a:pt x="1062" y="1722"/>
                  </a:lnTo>
                  <a:lnTo>
                    <a:pt x="1052" y="1729"/>
                  </a:lnTo>
                  <a:lnTo>
                    <a:pt x="1036" y="1736"/>
                  </a:lnTo>
                  <a:lnTo>
                    <a:pt x="1016" y="1744"/>
                  </a:lnTo>
                  <a:lnTo>
                    <a:pt x="991" y="1753"/>
                  </a:lnTo>
                  <a:lnTo>
                    <a:pt x="960" y="1761"/>
                  </a:lnTo>
                  <a:lnTo>
                    <a:pt x="926" y="1768"/>
                  </a:lnTo>
                  <a:lnTo>
                    <a:pt x="889" y="1773"/>
                  </a:lnTo>
                  <a:lnTo>
                    <a:pt x="847" y="1774"/>
                  </a:lnTo>
                  <a:lnTo>
                    <a:pt x="847" y="1774"/>
                  </a:lnTo>
                  <a:lnTo>
                    <a:pt x="789" y="1771"/>
                  </a:lnTo>
                  <a:lnTo>
                    <a:pt x="745" y="1766"/>
                  </a:lnTo>
                  <a:lnTo>
                    <a:pt x="710" y="1761"/>
                  </a:lnTo>
                  <a:lnTo>
                    <a:pt x="681" y="1758"/>
                  </a:lnTo>
                  <a:lnTo>
                    <a:pt x="659" y="1754"/>
                  </a:lnTo>
                  <a:lnTo>
                    <a:pt x="642" y="1752"/>
                  </a:lnTo>
                  <a:lnTo>
                    <a:pt x="631" y="1749"/>
                  </a:lnTo>
                  <a:lnTo>
                    <a:pt x="623" y="1748"/>
                  </a:lnTo>
                  <a:lnTo>
                    <a:pt x="600" y="1741"/>
                  </a:lnTo>
                  <a:lnTo>
                    <a:pt x="578" y="1729"/>
                  </a:lnTo>
                  <a:lnTo>
                    <a:pt x="559" y="1713"/>
                  </a:lnTo>
                  <a:lnTo>
                    <a:pt x="543" y="1695"/>
                  </a:lnTo>
                  <a:lnTo>
                    <a:pt x="532" y="1673"/>
                  </a:lnTo>
                  <a:lnTo>
                    <a:pt x="524" y="1649"/>
                  </a:lnTo>
                  <a:lnTo>
                    <a:pt x="521" y="1625"/>
                  </a:lnTo>
                  <a:lnTo>
                    <a:pt x="524" y="1600"/>
                  </a:lnTo>
                  <a:lnTo>
                    <a:pt x="531" y="1576"/>
                  </a:lnTo>
                  <a:lnTo>
                    <a:pt x="542" y="1554"/>
                  </a:lnTo>
                  <a:lnTo>
                    <a:pt x="543" y="1553"/>
                  </a:lnTo>
                  <a:lnTo>
                    <a:pt x="544" y="1551"/>
                  </a:lnTo>
                  <a:lnTo>
                    <a:pt x="546" y="1548"/>
                  </a:lnTo>
                  <a:lnTo>
                    <a:pt x="548" y="1546"/>
                  </a:lnTo>
                  <a:lnTo>
                    <a:pt x="552" y="1541"/>
                  </a:lnTo>
                  <a:lnTo>
                    <a:pt x="556" y="1535"/>
                  </a:lnTo>
                  <a:lnTo>
                    <a:pt x="563" y="1528"/>
                  </a:lnTo>
                  <a:lnTo>
                    <a:pt x="571" y="1518"/>
                  </a:lnTo>
                  <a:lnTo>
                    <a:pt x="581" y="1507"/>
                  </a:lnTo>
                  <a:lnTo>
                    <a:pt x="593" y="1493"/>
                  </a:lnTo>
                  <a:lnTo>
                    <a:pt x="608" y="1476"/>
                  </a:lnTo>
                  <a:lnTo>
                    <a:pt x="625" y="1455"/>
                  </a:lnTo>
                  <a:lnTo>
                    <a:pt x="646" y="1432"/>
                  </a:lnTo>
                  <a:lnTo>
                    <a:pt x="670" y="1404"/>
                  </a:lnTo>
                  <a:lnTo>
                    <a:pt x="697" y="1373"/>
                  </a:lnTo>
                  <a:lnTo>
                    <a:pt x="728" y="1338"/>
                  </a:lnTo>
                  <a:lnTo>
                    <a:pt x="762" y="1298"/>
                  </a:lnTo>
                  <a:lnTo>
                    <a:pt x="756" y="1297"/>
                  </a:lnTo>
                  <a:lnTo>
                    <a:pt x="750" y="1293"/>
                  </a:lnTo>
                  <a:lnTo>
                    <a:pt x="725" y="1280"/>
                  </a:lnTo>
                  <a:lnTo>
                    <a:pt x="696" y="1264"/>
                  </a:lnTo>
                  <a:lnTo>
                    <a:pt x="664" y="1246"/>
                  </a:lnTo>
                  <a:lnTo>
                    <a:pt x="630" y="1227"/>
                  </a:lnTo>
                  <a:lnTo>
                    <a:pt x="595" y="1206"/>
                  </a:lnTo>
                  <a:lnTo>
                    <a:pt x="559" y="1186"/>
                  </a:lnTo>
                  <a:lnTo>
                    <a:pt x="524" y="1165"/>
                  </a:lnTo>
                  <a:lnTo>
                    <a:pt x="494" y="1148"/>
                  </a:lnTo>
                  <a:lnTo>
                    <a:pt x="466" y="1131"/>
                  </a:lnTo>
                  <a:lnTo>
                    <a:pt x="440" y="1117"/>
                  </a:lnTo>
                  <a:lnTo>
                    <a:pt x="420" y="1105"/>
                  </a:lnTo>
                  <a:lnTo>
                    <a:pt x="402" y="1095"/>
                  </a:lnTo>
                  <a:lnTo>
                    <a:pt x="385" y="1084"/>
                  </a:lnTo>
                  <a:lnTo>
                    <a:pt x="371" y="1071"/>
                  </a:lnTo>
                  <a:lnTo>
                    <a:pt x="359" y="1055"/>
                  </a:lnTo>
                  <a:lnTo>
                    <a:pt x="338" y="1064"/>
                  </a:lnTo>
                  <a:lnTo>
                    <a:pt x="321" y="1071"/>
                  </a:lnTo>
                  <a:lnTo>
                    <a:pt x="307" y="1076"/>
                  </a:lnTo>
                  <a:lnTo>
                    <a:pt x="299" y="1079"/>
                  </a:lnTo>
                  <a:lnTo>
                    <a:pt x="295" y="1080"/>
                  </a:lnTo>
                  <a:lnTo>
                    <a:pt x="287" y="1083"/>
                  </a:lnTo>
                  <a:lnTo>
                    <a:pt x="278" y="1085"/>
                  </a:lnTo>
                  <a:lnTo>
                    <a:pt x="272" y="1087"/>
                  </a:lnTo>
                  <a:lnTo>
                    <a:pt x="260" y="1089"/>
                  </a:lnTo>
                  <a:lnTo>
                    <a:pt x="243" y="1091"/>
                  </a:lnTo>
                  <a:lnTo>
                    <a:pt x="223" y="1095"/>
                  </a:lnTo>
                  <a:lnTo>
                    <a:pt x="200" y="1097"/>
                  </a:lnTo>
                  <a:lnTo>
                    <a:pt x="176" y="1100"/>
                  </a:lnTo>
                  <a:lnTo>
                    <a:pt x="151" y="1100"/>
                  </a:lnTo>
                  <a:lnTo>
                    <a:pt x="141" y="1100"/>
                  </a:lnTo>
                  <a:lnTo>
                    <a:pt x="126" y="1099"/>
                  </a:lnTo>
                  <a:lnTo>
                    <a:pt x="109" y="1097"/>
                  </a:lnTo>
                  <a:lnTo>
                    <a:pt x="90" y="1093"/>
                  </a:lnTo>
                  <a:lnTo>
                    <a:pt x="70" y="1087"/>
                  </a:lnTo>
                  <a:lnTo>
                    <a:pt x="51" y="1076"/>
                  </a:lnTo>
                  <a:lnTo>
                    <a:pt x="33" y="1061"/>
                  </a:lnTo>
                  <a:lnTo>
                    <a:pt x="17" y="1043"/>
                  </a:lnTo>
                  <a:lnTo>
                    <a:pt x="5" y="1020"/>
                  </a:lnTo>
                  <a:lnTo>
                    <a:pt x="0" y="997"/>
                  </a:lnTo>
                  <a:lnTo>
                    <a:pt x="0" y="973"/>
                  </a:lnTo>
                  <a:lnTo>
                    <a:pt x="8" y="950"/>
                  </a:lnTo>
                  <a:lnTo>
                    <a:pt x="18" y="928"/>
                  </a:lnTo>
                  <a:lnTo>
                    <a:pt x="37" y="910"/>
                  </a:lnTo>
                  <a:lnTo>
                    <a:pt x="179" y="791"/>
                  </a:lnTo>
                  <a:lnTo>
                    <a:pt x="179" y="787"/>
                  </a:lnTo>
                  <a:lnTo>
                    <a:pt x="180" y="777"/>
                  </a:lnTo>
                  <a:lnTo>
                    <a:pt x="182" y="762"/>
                  </a:lnTo>
                  <a:lnTo>
                    <a:pt x="183" y="747"/>
                  </a:lnTo>
                  <a:lnTo>
                    <a:pt x="183" y="731"/>
                  </a:lnTo>
                  <a:lnTo>
                    <a:pt x="184" y="719"/>
                  </a:lnTo>
                  <a:lnTo>
                    <a:pt x="184" y="142"/>
                  </a:lnTo>
                  <a:lnTo>
                    <a:pt x="186" y="111"/>
                  </a:lnTo>
                  <a:lnTo>
                    <a:pt x="197" y="81"/>
                  </a:lnTo>
                  <a:lnTo>
                    <a:pt x="213" y="55"/>
                  </a:lnTo>
                  <a:lnTo>
                    <a:pt x="235" y="33"/>
                  </a:lnTo>
                  <a:lnTo>
                    <a:pt x="260" y="16"/>
                  </a:lnTo>
                  <a:lnTo>
                    <a:pt x="290" y="6"/>
                  </a:lnTo>
                  <a:lnTo>
                    <a:pt x="323" y="0"/>
                  </a:lnTo>
                  <a:lnTo>
                    <a:pt x="329" y="0"/>
                  </a:lnTo>
                  <a:lnTo>
                    <a:pt x="5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50">
              <a:extLst>
                <a:ext uri="{FF2B5EF4-FFF2-40B4-BE49-F238E27FC236}">
                  <a16:creationId xmlns:a16="http://schemas.microsoft.com/office/drawing/2014/main" id="{B560CFBB-44A5-4DE0-9111-DA27B30097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0" y="1488"/>
              <a:ext cx="635" cy="307"/>
            </a:xfrm>
            <a:custGeom>
              <a:avLst/>
              <a:gdLst>
                <a:gd name="T0" fmla="*/ 1784 w 3172"/>
                <a:gd name="T1" fmla="*/ 1007 h 1536"/>
                <a:gd name="T2" fmla="*/ 1692 w 3172"/>
                <a:gd name="T3" fmla="*/ 1064 h 1536"/>
                <a:gd name="T4" fmla="*/ 1431 w 3172"/>
                <a:gd name="T5" fmla="*/ 1209 h 1536"/>
                <a:gd name="T6" fmla="*/ 1132 w 3172"/>
                <a:gd name="T7" fmla="*/ 1374 h 1536"/>
                <a:gd name="T8" fmla="*/ 929 w 3172"/>
                <a:gd name="T9" fmla="*/ 1486 h 1536"/>
                <a:gd name="T10" fmla="*/ 861 w 3172"/>
                <a:gd name="T11" fmla="*/ 1518 h 1536"/>
                <a:gd name="T12" fmla="*/ 627 w 3172"/>
                <a:gd name="T13" fmla="*/ 1524 h 1536"/>
                <a:gd name="T14" fmla="*/ 549 w 3172"/>
                <a:gd name="T15" fmla="*/ 1512 h 1536"/>
                <a:gd name="T16" fmla="*/ 543 w 3172"/>
                <a:gd name="T17" fmla="*/ 1503 h 1536"/>
                <a:gd name="T18" fmla="*/ 615 w 3172"/>
                <a:gd name="T19" fmla="*/ 1417 h 1536"/>
                <a:gd name="T20" fmla="*/ 790 w 3172"/>
                <a:gd name="T21" fmla="*/ 1218 h 1536"/>
                <a:gd name="T22" fmla="*/ 954 w 3172"/>
                <a:gd name="T23" fmla="*/ 1030 h 1536"/>
                <a:gd name="T24" fmla="*/ 2246 w 3172"/>
                <a:gd name="T25" fmla="*/ 734 h 1536"/>
                <a:gd name="T26" fmla="*/ 2153 w 3172"/>
                <a:gd name="T27" fmla="*/ 738 h 1536"/>
                <a:gd name="T28" fmla="*/ 2122 w 3172"/>
                <a:gd name="T29" fmla="*/ 774 h 1536"/>
                <a:gd name="T30" fmla="*/ 2122 w 3172"/>
                <a:gd name="T31" fmla="*/ 874 h 1536"/>
                <a:gd name="T32" fmla="*/ 2151 w 3172"/>
                <a:gd name="T33" fmla="*/ 908 h 1536"/>
                <a:gd name="T34" fmla="*/ 2284 w 3172"/>
                <a:gd name="T35" fmla="*/ 911 h 1536"/>
                <a:gd name="T36" fmla="*/ 2329 w 3172"/>
                <a:gd name="T37" fmla="*/ 877 h 1536"/>
                <a:gd name="T38" fmla="*/ 2306 w 3172"/>
                <a:gd name="T39" fmla="*/ 814 h 1536"/>
                <a:gd name="T40" fmla="*/ 2253 w 3172"/>
                <a:gd name="T41" fmla="*/ 735 h 1536"/>
                <a:gd name="T42" fmla="*/ 536 w 3172"/>
                <a:gd name="T43" fmla="*/ 702 h 1536"/>
                <a:gd name="T44" fmla="*/ 536 w 3172"/>
                <a:gd name="T45" fmla="*/ 714 h 1536"/>
                <a:gd name="T46" fmla="*/ 421 w 3172"/>
                <a:gd name="T47" fmla="*/ 763 h 1536"/>
                <a:gd name="T48" fmla="*/ 224 w 3172"/>
                <a:gd name="T49" fmla="*/ 843 h 1536"/>
                <a:gd name="T50" fmla="*/ 147 w 3172"/>
                <a:gd name="T51" fmla="*/ 871 h 1536"/>
                <a:gd name="T52" fmla="*/ 22 w 3172"/>
                <a:gd name="T53" fmla="*/ 879 h 1536"/>
                <a:gd name="T54" fmla="*/ 428 w 3172"/>
                <a:gd name="T55" fmla="*/ 12 h 1536"/>
                <a:gd name="T56" fmla="*/ 459 w 3172"/>
                <a:gd name="T57" fmla="*/ 68 h 1536"/>
                <a:gd name="T58" fmla="*/ 570 w 3172"/>
                <a:gd name="T59" fmla="*/ 278 h 1536"/>
                <a:gd name="T60" fmla="*/ 686 w 3172"/>
                <a:gd name="T61" fmla="*/ 496 h 1536"/>
                <a:gd name="T62" fmla="*/ 785 w 3172"/>
                <a:gd name="T63" fmla="*/ 608 h 1536"/>
                <a:gd name="T64" fmla="*/ 875 w 3172"/>
                <a:gd name="T65" fmla="*/ 636 h 1536"/>
                <a:gd name="T66" fmla="*/ 1112 w 3172"/>
                <a:gd name="T67" fmla="*/ 636 h 1536"/>
                <a:gd name="T68" fmla="*/ 1569 w 3172"/>
                <a:gd name="T69" fmla="*/ 636 h 1536"/>
                <a:gd name="T70" fmla="*/ 2051 w 3172"/>
                <a:gd name="T71" fmla="*/ 636 h 1536"/>
                <a:gd name="T72" fmla="*/ 2363 w 3172"/>
                <a:gd name="T73" fmla="*/ 637 h 1536"/>
                <a:gd name="T74" fmla="*/ 2507 w 3172"/>
                <a:gd name="T75" fmla="*/ 708 h 1536"/>
                <a:gd name="T76" fmla="*/ 2382 w 3172"/>
                <a:gd name="T77" fmla="*/ 741 h 1536"/>
                <a:gd name="T78" fmla="*/ 2422 w 3172"/>
                <a:gd name="T79" fmla="*/ 845 h 1536"/>
                <a:gd name="T80" fmla="*/ 2481 w 3172"/>
                <a:gd name="T81" fmla="*/ 895 h 1536"/>
                <a:gd name="T82" fmla="*/ 2660 w 3172"/>
                <a:gd name="T83" fmla="*/ 872 h 1536"/>
                <a:gd name="T84" fmla="*/ 2745 w 3172"/>
                <a:gd name="T85" fmla="*/ 925 h 1536"/>
                <a:gd name="T86" fmla="*/ 2890 w 3172"/>
                <a:gd name="T87" fmla="*/ 971 h 1536"/>
                <a:gd name="T88" fmla="*/ 3110 w 3172"/>
                <a:gd name="T89" fmla="*/ 1074 h 1536"/>
                <a:gd name="T90" fmla="*/ 3156 w 3172"/>
                <a:gd name="T91" fmla="*/ 1160 h 1536"/>
                <a:gd name="T92" fmla="*/ 2951 w 3172"/>
                <a:gd name="T93" fmla="*/ 1248 h 1536"/>
                <a:gd name="T94" fmla="*/ 1598 w 3172"/>
                <a:gd name="T95" fmla="*/ 1253 h 1536"/>
                <a:gd name="T96" fmla="*/ 1848 w 3172"/>
                <a:gd name="T97" fmla="*/ 1110 h 1536"/>
                <a:gd name="T98" fmla="*/ 1902 w 3172"/>
                <a:gd name="T99" fmla="*/ 1033 h 1536"/>
                <a:gd name="T100" fmla="*/ 1871 w 3172"/>
                <a:gd name="T101" fmla="*/ 906 h 1536"/>
                <a:gd name="T102" fmla="*/ 1771 w 3172"/>
                <a:gd name="T103" fmla="*/ 856 h 1536"/>
                <a:gd name="T104" fmla="*/ 1617 w 3172"/>
                <a:gd name="T105" fmla="*/ 856 h 1536"/>
                <a:gd name="T106" fmla="*/ 1276 w 3172"/>
                <a:gd name="T107" fmla="*/ 856 h 1536"/>
                <a:gd name="T108" fmla="*/ 1018 w 3172"/>
                <a:gd name="T109" fmla="*/ 857 h 1536"/>
                <a:gd name="T110" fmla="*/ 865 w 3172"/>
                <a:gd name="T111" fmla="*/ 951 h 1536"/>
                <a:gd name="T112" fmla="*/ 613 w 3172"/>
                <a:gd name="T113" fmla="*/ 1015 h 1536"/>
                <a:gd name="T114" fmla="*/ 385 w 3172"/>
                <a:gd name="T115" fmla="*/ 885 h 1536"/>
                <a:gd name="T116" fmla="*/ 566 w 3172"/>
                <a:gd name="T117" fmla="*/ 810 h 1536"/>
                <a:gd name="T118" fmla="*/ 638 w 3172"/>
                <a:gd name="T119" fmla="*/ 694 h 1536"/>
                <a:gd name="T120" fmla="*/ 520 w 3172"/>
                <a:gd name="T121" fmla="*/ 595 h 1536"/>
                <a:gd name="T122" fmla="*/ 223 w 3172"/>
                <a:gd name="T123" fmla="*/ 1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72" h="1536">
                  <a:moveTo>
                    <a:pt x="1754" y="975"/>
                  </a:moveTo>
                  <a:lnTo>
                    <a:pt x="1772" y="981"/>
                  </a:lnTo>
                  <a:lnTo>
                    <a:pt x="1783" y="987"/>
                  </a:lnTo>
                  <a:lnTo>
                    <a:pt x="1787" y="993"/>
                  </a:lnTo>
                  <a:lnTo>
                    <a:pt x="1787" y="999"/>
                  </a:lnTo>
                  <a:lnTo>
                    <a:pt x="1786" y="1004"/>
                  </a:lnTo>
                  <a:lnTo>
                    <a:pt x="1784" y="1007"/>
                  </a:lnTo>
                  <a:lnTo>
                    <a:pt x="1784" y="1011"/>
                  </a:lnTo>
                  <a:lnTo>
                    <a:pt x="1780" y="1012"/>
                  </a:lnTo>
                  <a:lnTo>
                    <a:pt x="1772" y="1018"/>
                  </a:lnTo>
                  <a:lnTo>
                    <a:pt x="1758" y="1026"/>
                  </a:lnTo>
                  <a:lnTo>
                    <a:pt x="1740" y="1036"/>
                  </a:lnTo>
                  <a:lnTo>
                    <a:pt x="1719" y="1049"/>
                  </a:lnTo>
                  <a:lnTo>
                    <a:pt x="1692" y="1064"/>
                  </a:lnTo>
                  <a:lnTo>
                    <a:pt x="1662" y="1080"/>
                  </a:lnTo>
                  <a:lnTo>
                    <a:pt x="1629" y="1099"/>
                  </a:lnTo>
                  <a:lnTo>
                    <a:pt x="1594" y="1119"/>
                  </a:lnTo>
                  <a:lnTo>
                    <a:pt x="1555" y="1140"/>
                  </a:lnTo>
                  <a:lnTo>
                    <a:pt x="1515" y="1162"/>
                  </a:lnTo>
                  <a:lnTo>
                    <a:pt x="1474" y="1185"/>
                  </a:lnTo>
                  <a:lnTo>
                    <a:pt x="1431" y="1209"/>
                  </a:lnTo>
                  <a:lnTo>
                    <a:pt x="1387" y="1234"/>
                  </a:lnTo>
                  <a:lnTo>
                    <a:pt x="1344" y="1258"/>
                  </a:lnTo>
                  <a:lnTo>
                    <a:pt x="1300" y="1282"/>
                  </a:lnTo>
                  <a:lnTo>
                    <a:pt x="1257" y="1306"/>
                  </a:lnTo>
                  <a:lnTo>
                    <a:pt x="1213" y="1329"/>
                  </a:lnTo>
                  <a:lnTo>
                    <a:pt x="1172" y="1352"/>
                  </a:lnTo>
                  <a:lnTo>
                    <a:pt x="1132" y="1374"/>
                  </a:lnTo>
                  <a:lnTo>
                    <a:pt x="1093" y="1396"/>
                  </a:lnTo>
                  <a:lnTo>
                    <a:pt x="1058" y="1415"/>
                  </a:lnTo>
                  <a:lnTo>
                    <a:pt x="1026" y="1433"/>
                  </a:lnTo>
                  <a:lnTo>
                    <a:pt x="996" y="1449"/>
                  </a:lnTo>
                  <a:lnTo>
                    <a:pt x="969" y="1463"/>
                  </a:lnTo>
                  <a:lnTo>
                    <a:pt x="947" y="1475"/>
                  </a:lnTo>
                  <a:lnTo>
                    <a:pt x="929" y="1486"/>
                  </a:lnTo>
                  <a:lnTo>
                    <a:pt x="916" y="1493"/>
                  </a:lnTo>
                  <a:lnTo>
                    <a:pt x="907" y="1498"/>
                  </a:lnTo>
                  <a:lnTo>
                    <a:pt x="904" y="1500"/>
                  </a:lnTo>
                  <a:lnTo>
                    <a:pt x="901" y="1501"/>
                  </a:lnTo>
                  <a:lnTo>
                    <a:pt x="893" y="1506"/>
                  </a:lnTo>
                  <a:lnTo>
                    <a:pt x="879" y="1512"/>
                  </a:lnTo>
                  <a:lnTo>
                    <a:pt x="861" y="1518"/>
                  </a:lnTo>
                  <a:lnTo>
                    <a:pt x="837" y="1525"/>
                  </a:lnTo>
                  <a:lnTo>
                    <a:pt x="809" y="1531"/>
                  </a:lnTo>
                  <a:lnTo>
                    <a:pt x="778" y="1535"/>
                  </a:lnTo>
                  <a:lnTo>
                    <a:pt x="743" y="1536"/>
                  </a:lnTo>
                  <a:lnTo>
                    <a:pt x="703" y="1533"/>
                  </a:lnTo>
                  <a:lnTo>
                    <a:pt x="662" y="1529"/>
                  </a:lnTo>
                  <a:lnTo>
                    <a:pt x="627" y="1524"/>
                  </a:lnTo>
                  <a:lnTo>
                    <a:pt x="600" y="1520"/>
                  </a:lnTo>
                  <a:lnTo>
                    <a:pt x="581" y="1518"/>
                  </a:lnTo>
                  <a:lnTo>
                    <a:pt x="566" y="1515"/>
                  </a:lnTo>
                  <a:lnTo>
                    <a:pt x="557" y="1513"/>
                  </a:lnTo>
                  <a:lnTo>
                    <a:pt x="552" y="1513"/>
                  </a:lnTo>
                  <a:lnTo>
                    <a:pt x="551" y="1512"/>
                  </a:lnTo>
                  <a:lnTo>
                    <a:pt x="549" y="1512"/>
                  </a:lnTo>
                  <a:lnTo>
                    <a:pt x="549" y="1512"/>
                  </a:lnTo>
                  <a:lnTo>
                    <a:pt x="547" y="1512"/>
                  </a:lnTo>
                  <a:lnTo>
                    <a:pt x="546" y="1510"/>
                  </a:lnTo>
                  <a:lnTo>
                    <a:pt x="545" y="1509"/>
                  </a:lnTo>
                  <a:lnTo>
                    <a:pt x="543" y="1507"/>
                  </a:lnTo>
                  <a:lnTo>
                    <a:pt x="542" y="1506"/>
                  </a:lnTo>
                  <a:lnTo>
                    <a:pt x="543" y="1503"/>
                  </a:lnTo>
                  <a:lnTo>
                    <a:pt x="545" y="1500"/>
                  </a:lnTo>
                  <a:lnTo>
                    <a:pt x="547" y="1496"/>
                  </a:lnTo>
                  <a:lnTo>
                    <a:pt x="554" y="1487"/>
                  </a:lnTo>
                  <a:lnTo>
                    <a:pt x="565" y="1474"/>
                  </a:lnTo>
                  <a:lnTo>
                    <a:pt x="578" y="1458"/>
                  </a:lnTo>
                  <a:lnTo>
                    <a:pt x="595" y="1439"/>
                  </a:lnTo>
                  <a:lnTo>
                    <a:pt x="615" y="1417"/>
                  </a:lnTo>
                  <a:lnTo>
                    <a:pt x="636" y="1393"/>
                  </a:lnTo>
                  <a:lnTo>
                    <a:pt x="659" y="1367"/>
                  </a:lnTo>
                  <a:lnTo>
                    <a:pt x="684" y="1339"/>
                  </a:lnTo>
                  <a:lnTo>
                    <a:pt x="709" y="1310"/>
                  </a:lnTo>
                  <a:lnTo>
                    <a:pt x="736" y="1279"/>
                  </a:lnTo>
                  <a:lnTo>
                    <a:pt x="763" y="1248"/>
                  </a:lnTo>
                  <a:lnTo>
                    <a:pt x="790" y="1218"/>
                  </a:lnTo>
                  <a:lnTo>
                    <a:pt x="817" y="1186"/>
                  </a:lnTo>
                  <a:lnTo>
                    <a:pt x="843" y="1156"/>
                  </a:lnTo>
                  <a:lnTo>
                    <a:pt x="869" y="1127"/>
                  </a:lnTo>
                  <a:lnTo>
                    <a:pt x="893" y="1101"/>
                  </a:lnTo>
                  <a:lnTo>
                    <a:pt x="916" y="1074"/>
                  </a:lnTo>
                  <a:lnTo>
                    <a:pt x="936" y="1051"/>
                  </a:lnTo>
                  <a:lnTo>
                    <a:pt x="954" y="1030"/>
                  </a:lnTo>
                  <a:lnTo>
                    <a:pt x="970" y="1012"/>
                  </a:lnTo>
                  <a:lnTo>
                    <a:pt x="983" y="997"/>
                  </a:lnTo>
                  <a:lnTo>
                    <a:pt x="993" y="986"/>
                  </a:lnTo>
                  <a:lnTo>
                    <a:pt x="999" y="980"/>
                  </a:lnTo>
                  <a:lnTo>
                    <a:pt x="1002" y="977"/>
                  </a:lnTo>
                  <a:lnTo>
                    <a:pt x="1754" y="975"/>
                  </a:lnTo>
                  <a:close/>
                  <a:moveTo>
                    <a:pt x="2246" y="734"/>
                  </a:moveTo>
                  <a:lnTo>
                    <a:pt x="2242" y="734"/>
                  </a:lnTo>
                  <a:lnTo>
                    <a:pt x="2231" y="734"/>
                  </a:lnTo>
                  <a:lnTo>
                    <a:pt x="2215" y="735"/>
                  </a:lnTo>
                  <a:lnTo>
                    <a:pt x="2199" y="735"/>
                  </a:lnTo>
                  <a:lnTo>
                    <a:pt x="2180" y="737"/>
                  </a:lnTo>
                  <a:lnTo>
                    <a:pt x="2165" y="737"/>
                  </a:lnTo>
                  <a:lnTo>
                    <a:pt x="2153" y="738"/>
                  </a:lnTo>
                  <a:lnTo>
                    <a:pt x="2141" y="740"/>
                  </a:lnTo>
                  <a:lnTo>
                    <a:pt x="2132" y="746"/>
                  </a:lnTo>
                  <a:lnTo>
                    <a:pt x="2127" y="753"/>
                  </a:lnTo>
                  <a:lnTo>
                    <a:pt x="2124" y="761"/>
                  </a:lnTo>
                  <a:lnTo>
                    <a:pt x="2122" y="768"/>
                  </a:lnTo>
                  <a:lnTo>
                    <a:pt x="2122" y="773"/>
                  </a:lnTo>
                  <a:lnTo>
                    <a:pt x="2122" y="774"/>
                  </a:lnTo>
                  <a:lnTo>
                    <a:pt x="2122" y="779"/>
                  </a:lnTo>
                  <a:lnTo>
                    <a:pt x="2122" y="790"/>
                  </a:lnTo>
                  <a:lnTo>
                    <a:pt x="2122" y="805"/>
                  </a:lnTo>
                  <a:lnTo>
                    <a:pt x="2122" y="824"/>
                  </a:lnTo>
                  <a:lnTo>
                    <a:pt x="2122" y="843"/>
                  </a:lnTo>
                  <a:lnTo>
                    <a:pt x="2122" y="860"/>
                  </a:lnTo>
                  <a:lnTo>
                    <a:pt x="2122" y="874"/>
                  </a:lnTo>
                  <a:lnTo>
                    <a:pt x="2125" y="886"/>
                  </a:lnTo>
                  <a:lnTo>
                    <a:pt x="2130" y="895"/>
                  </a:lnTo>
                  <a:lnTo>
                    <a:pt x="2136" y="901"/>
                  </a:lnTo>
                  <a:lnTo>
                    <a:pt x="2142" y="906"/>
                  </a:lnTo>
                  <a:lnTo>
                    <a:pt x="2145" y="907"/>
                  </a:lnTo>
                  <a:lnTo>
                    <a:pt x="2148" y="908"/>
                  </a:lnTo>
                  <a:lnTo>
                    <a:pt x="2151" y="908"/>
                  </a:lnTo>
                  <a:lnTo>
                    <a:pt x="2161" y="908"/>
                  </a:lnTo>
                  <a:lnTo>
                    <a:pt x="2176" y="909"/>
                  </a:lnTo>
                  <a:lnTo>
                    <a:pt x="2195" y="909"/>
                  </a:lnTo>
                  <a:lnTo>
                    <a:pt x="2217" y="911"/>
                  </a:lnTo>
                  <a:lnTo>
                    <a:pt x="2238" y="911"/>
                  </a:lnTo>
                  <a:lnTo>
                    <a:pt x="2261" y="911"/>
                  </a:lnTo>
                  <a:lnTo>
                    <a:pt x="2284" y="911"/>
                  </a:lnTo>
                  <a:lnTo>
                    <a:pt x="2301" y="908"/>
                  </a:lnTo>
                  <a:lnTo>
                    <a:pt x="2313" y="905"/>
                  </a:lnTo>
                  <a:lnTo>
                    <a:pt x="2321" y="900"/>
                  </a:lnTo>
                  <a:lnTo>
                    <a:pt x="2326" y="894"/>
                  </a:lnTo>
                  <a:lnTo>
                    <a:pt x="2328" y="888"/>
                  </a:lnTo>
                  <a:lnTo>
                    <a:pt x="2329" y="882"/>
                  </a:lnTo>
                  <a:lnTo>
                    <a:pt x="2329" y="877"/>
                  </a:lnTo>
                  <a:lnTo>
                    <a:pt x="2328" y="873"/>
                  </a:lnTo>
                  <a:lnTo>
                    <a:pt x="2327" y="872"/>
                  </a:lnTo>
                  <a:lnTo>
                    <a:pt x="2327" y="868"/>
                  </a:lnTo>
                  <a:lnTo>
                    <a:pt x="2323" y="860"/>
                  </a:lnTo>
                  <a:lnTo>
                    <a:pt x="2318" y="847"/>
                  </a:lnTo>
                  <a:lnTo>
                    <a:pt x="2312" y="831"/>
                  </a:lnTo>
                  <a:lnTo>
                    <a:pt x="2306" y="814"/>
                  </a:lnTo>
                  <a:lnTo>
                    <a:pt x="2299" y="796"/>
                  </a:lnTo>
                  <a:lnTo>
                    <a:pt x="2292" y="780"/>
                  </a:lnTo>
                  <a:lnTo>
                    <a:pt x="2286" y="766"/>
                  </a:lnTo>
                  <a:lnTo>
                    <a:pt x="2278" y="752"/>
                  </a:lnTo>
                  <a:lnTo>
                    <a:pt x="2269" y="744"/>
                  </a:lnTo>
                  <a:lnTo>
                    <a:pt x="2260" y="738"/>
                  </a:lnTo>
                  <a:lnTo>
                    <a:pt x="2253" y="735"/>
                  </a:lnTo>
                  <a:lnTo>
                    <a:pt x="2248" y="734"/>
                  </a:lnTo>
                  <a:lnTo>
                    <a:pt x="2246" y="734"/>
                  </a:lnTo>
                  <a:close/>
                  <a:moveTo>
                    <a:pt x="208" y="695"/>
                  </a:moveTo>
                  <a:lnTo>
                    <a:pt x="520" y="695"/>
                  </a:lnTo>
                  <a:lnTo>
                    <a:pt x="528" y="698"/>
                  </a:lnTo>
                  <a:lnTo>
                    <a:pt x="532" y="699"/>
                  </a:lnTo>
                  <a:lnTo>
                    <a:pt x="536" y="702"/>
                  </a:lnTo>
                  <a:lnTo>
                    <a:pt x="538" y="704"/>
                  </a:lnTo>
                  <a:lnTo>
                    <a:pt x="538" y="706"/>
                  </a:lnTo>
                  <a:lnTo>
                    <a:pt x="538" y="708"/>
                  </a:lnTo>
                  <a:lnTo>
                    <a:pt x="538" y="710"/>
                  </a:lnTo>
                  <a:lnTo>
                    <a:pt x="537" y="711"/>
                  </a:lnTo>
                  <a:lnTo>
                    <a:pt x="537" y="712"/>
                  </a:lnTo>
                  <a:lnTo>
                    <a:pt x="536" y="714"/>
                  </a:lnTo>
                  <a:lnTo>
                    <a:pt x="534" y="716"/>
                  </a:lnTo>
                  <a:lnTo>
                    <a:pt x="525" y="720"/>
                  </a:lnTo>
                  <a:lnTo>
                    <a:pt x="511" y="726"/>
                  </a:lnTo>
                  <a:lnTo>
                    <a:pt x="494" y="733"/>
                  </a:lnTo>
                  <a:lnTo>
                    <a:pt x="472" y="741"/>
                  </a:lnTo>
                  <a:lnTo>
                    <a:pt x="448" y="752"/>
                  </a:lnTo>
                  <a:lnTo>
                    <a:pt x="421" y="763"/>
                  </a:lnTo>
                  <a:lnTo>
                    <a:pt x="392" y="774"/>
                  </a:lnTo>
                  <a:lnTo>
                    <a:pt x="363" y="786"/>
                  </a:lnTo>
                  <a:lnTo>
                    <a:pt x="333" y="798"/>
                  </a:lnTo>
                  <a:lnTo>
                    <a:pt x="304" y="810"/>
                  </a:lnTo>
                  <a:lnTo>
                    <a:pt x="275" y="822"/>
                  </a:lnTo>
                  <a:lnTo>
                    <a:pt x="248" y="833"/>
                  </a:lnTo>
                  <a:lnTo>
                    <a:pt x="224" y="843"/>
                  </a:lnTo>
                  <a:lnTo>
                    <a:pt x="202" y="851"/>
                  </a:lnTo>
                  <a:lnTo>
                    <a:pt x="184" y="859"/>
                  </a:lnTo>
                  <a:lnTo>
                    <a:pt x="171" y="864"/>
                  </a:lnTo>
                  <a:lnTo>
                    <a:pt x="162" y="867"/>
                  </a:lnTo>
                  <a:lnTo>
                    <a:pt x="159" y="868"/>
                  </a:lnTo>
                  <a:lnTo>
                    <a:pt x="156" y="870"/>
                  </a:lnTo>
                  <a:lnTo>
                    <a:pt x="147" y="871"/>
                  </a:lnTo>
                  <a:lnTo>
                    <a:pt x="133" y="873"/>
                  </a:lnTo>
                  <a:lnTo>
                    <a:pt x="116" y="876"/>
                  </a:lnTo>
                  <a:lnTo>
                    <a:pt x="97" y="878"/>
                  </a:lnTo>
                  <a:lnTo>
                    <a:pt x="78" y="880"/>
                  </a:lnTo>
                  <a:lnTo>
                    <a:pt x="57" y="882"/>
                  </a:lnTo>
                  <a:lnTo>
                    <a:pt x="38" y="880"/>
                  </a:lnTo>
                  <a:lnTo>
                    <a:pt x="22" y="879"/>
                  </a:lnTo>
                  <a:lnTo>
                    <a:pt x="9" y="874"/>
                  </a:lnTo>
                  <a:lnTo>
                    <a:pt x="0" y="868"/>
                  </a:lnTo>
                  <a:lnTo>
                    <a:pt x="208" y="695"/>
                  </a:lnTo>
                  <a:close/>
                  <a:moveTo>
                    <a:pt x="401" y="0"/>
                  </a:moveTo>
                  <a:lnTo>
                    <a:pt x="413" y="3"/>
                  </a:lnTo>
                  <a:lnTo>
                    <a:pt x="421" y="6"/>
                  </a:lnTo>
                  <a:lnTo>
                    <a:pt x="428" y="12"/>
                  </a:lnTo>
                  <a:lnTo>
                    <a:pt x="432" y="17"/>
                  </a:lnTo>
                  <a:lnTo>
                    <a:pt x="434" y="22"/>
                  </a:lnTo>
                  <a:lnTo>
                    <a:pt x="434" y="23"/>
                  </a:lnTo>
                  <a:lnTo>
                    <a:pt x="437" y="27"/>
                  </a:lnTo>
                  <a:lnTo>
                    <a:pt x="442" y="35"/>
                  </a:lnTo>
                  <a:lnTo>
                    <a:pt x="449" y="49"/>
                  </a:lnTo>
                  <a:lnTo>
                    <a:pt x="459" y="68"/>
                  </a:lnTo>
                  <a:lnTo>
                    <a:pt x="471" y="90"/>
                  </a:lnTo>
                  <a:lnTo>
                    <a:pt x="484" y="116"/>
                  </a:lnTo>
                  <a:lnTo>
                    <a:pt x="500" y="144"/>
                  </a:lnTo>
                  <a:lnTo>
                    <a:pt x="515" y="176"/>
                  </a:lnTo>
                  <a:lnTo>
                    <a:pt x="534" y="208"/>
                  </a:lnTo>
                  <a:lnTo>
                    <a:pt x="552" y="243"/>
                  </a:lnTo>
                  <a:lnTo>
                    <a:pt x="570" y="278"/>
                  </a:lnTo>
                  <a:lnTo>
                    <a:pt x="589" y="313"/>
                  </a:lnTo>
                  <a:lnTo>
                    <a:pt x="607" y="347"/>
                  </a:lnTo>
                  <a:lnTo>
                    <a:pt x="626" y="381"/>
                  </a:lnTo>
                  <a:lnTo>
                    <a:pt x="642" y="414"/>
                  </a:lnTo>
                  <a:lnTo>
                    <a:pt x="658" y="444"/>
                  </a:lnTo>
                  <a:lnTo>
                    <a:pt x="673" y="472"/>
                  </a:lnTo>
                  <a:lnTo>
                    <a:pt x="686" y="496"/>
                  </a:lnTo>
                  <a:lnTo>
                    <a:pt x="697" y="517"/>
                  </a:lnTo>
                  <a:lnTo>
                    <a:pt x="707" y="532"/>
                  </a:lnTo>
                  <a:lnTo>
                    <a:pt x="713" y="544"/>
                  </a:lnTo>
                  <a:lnTo>
                    <a:pt x="726" y="565"/>
                  </a:lnTo>
                  <a:lnTo>
                    <a:pt x="744" y="582"/>
                  </a:lnTo>
                  <a:lnTo>
                    <a:pt x="763" y="596"/>
                  </a:lnTo>
                  <a:lnTo>
                    <a:pt x="785" y="608"/>
                  </a:lnTo>
                  <a:lnTo>
                    <a:pt x="806" y="618"/>
                  </a:lnTo>
                  <a:lnTo>
                    <a:pt x="826" y="625"/>
                  </a:lnTo>
                  <a:lnTo>
                    <a:pt x="843" y="630"/>
                  </a:lnTo>
                  <a:lnTo>
                    <a:pt x="858" y="634"/>
                  </a:lnTo>
                  <a:lnTo>
                    <a:pt x="866" y="635"/>
                  </a:lnTo>
                  <a:lnTo>
                    <a:pt x="870" y="636"/>
                  </a:lnTo>
                  <a:lnTo>
                    <a:pt x="875" y="636"/>
                  </a:lnTo>
                  <a:lnTo>
                    <a:pt x="888" y="636"/>
                  </a:lnTo>
                  <a:lnTo>
                    <a:pt x="908" y="636"/>
                  </a:lnTo>
                  <a:lnTo>
                    <a:pt x="936" y="636"/>
                  </a:lnTo>
                  <a:lnTo>
                    <a:pt x="971" y="636"/>
                  </a:lnTo>
                  <a:lnTo>
                    <a:pt x="1012" y="636"/>
                  </a:lnTo>
                  <a:lnTo>
                    <a:pt x="1060" y="636"/>
                  </a:lnTo>
                  <a:lnTo>
                    <a:pt x="1112" y="636"/>
                  </a:lnTo>
                  <a:lnTo>
                    <a:pt x="1167" y="636"/>
                  </a:lnTo>
                  <a:lnTo>
                    <a:pt x="1228" y="636"/>
                  </a:lnTo>
                  <a:lnTo>
                    <a:pt x="1292" y="636"/>
                  </a:lnTo>
                  <a:lnTo>
                    <a:pt x="1358" y="636"/>
                  </a:lnTo>
                  <a:lnTo>
                    <a:pt x="1427" y="636"/>
                  </a:lnTo>
                  <a:lnTo>
                    <a:pt x="1497" y="636"/>
                  </a:lnTo>
                  <a:lnTo>
                    <a:pt x="1569" y="636"/>
                  </a:lnTo>
                  <a:lnTo>
                    <a:pt x="1640" y="636"/>
                  </a:lnTo>
                  <a:lnTo>
                    <a:pt x="1712" y="636"/>
                  </a:lnTo>
                  <a:lnTo>
                    <a:pt x="1784" y="636"/>
                  </a:lnTo>
                  <a:lnTo>
                    <a:pt x="1854" y="636"/>
                  </a:lnTo>
                  <a:lnTo>
                    <a:pt x="1922" y="636"/>
                  </a:lnTo>
                  <a:lnTo>
                    <a:pt x="1988" y="636"/>
                  </a:lnTo>
                  <a:lnTo>
                    <a:pt x="2051" y="636"/>
                  </a:lnTo>
                  <a:lnTo>
                    <a:pt x="2110" y="636"/>
                  </a:lnTo>
                  <a:lnTo>
                    <a:pt x="2166" y="636"/>
                  </a:lnTo>
                  <a:lnTo>
                    <a:pt x="2217" y="636"/>
                  </a:lnTo>
                  <a:lnTo>
                    <a:pt x="2263" y="636"/>
                  </a:lnTo>
                  <a:lnTo>
                    <a:pt x="2303" y="636"/>
                  </a:lnTo>
                  <a:lnTo>
                    <a:pt x="2336" y="637"/>
                  </a:lnTo>
                  <a:lnTo>
                    <a:pt x="2363" y="637"/>
                  </a:lnTo>
                  <a:lnTo>
                    <a:pt x="2382" y="637"/>
                  </a:lnTo>
                  <a:lnTo>
                    <a:pt x="2410" y="640"/>
                  </a:lnTo>
                  <a:lnTo>
                    <a:pt x="2439" y="650"/>
                  </a:lnTo>
                  <a:lnTo>
                    <a:pt x="2469" y="663"/>
                  </a:lnTo>
                  <a:lnTo>
                    <a:pt x="2498" y="682"/>
                  </a:lnTo>
                  <a:lnTo>
                    <a:pt x="2527" y="703"/>
                  </a:lnTo>
                  <a:lnTo>
                    <a:pt x="2507" y="708"/>
                  </a:lnTo>
                  <a:lnTo>
                    <a:pt x="2484" y="711"/>
                  </a:lnTo>
                  <a:lnTo>
                    <a:pt x="2460" y="716"/>
                  </a:lnTo>
                  <a:lnTo>
                    <a:pt x="2436" y="721"/>
                  </a:lnTo>
                  <a:lnTo>
                    <a:pt x="2415" y="727"/>
                  </a:lnTo>
                  <a:lnTo>
                    <a:pt x="2398" y="732"/>
                  </a:lnTo>
                  <a:lnTo>
                    <a:pt x="2387" y="737"/>
                  </a:lnTo>
                  <a:lnTo>
                    <a:pt x="2382" y="741"/>
                  </a:lnTo>
                  <a:lnTo>
                    <a:pt x="2384" y="750"/>
                  </a:lnTo>
                  <a:lnTo>
                    <a:pt x="2387" y="763"/>
                  </a:lnTo>
                  <a:lnTo>
                    <a:pt x="2393" y="778"/>
                  </a:lnTo>
                  <a:lnTo>
                    <a:pt x="2400" y="795"/>
                  </a:lnTo>
                  <a:lnTo>
                    <a:pt x="2408" y="813"/>
                  </a:lnTo>
                  <a:lnTo>
                    <a:pt x="2415" y="830"/>
                  </a:lnTo>
                  <a:lnTo>
                    <a:pt x="2422" y="845"/>
                  </a:lnTo>
                  <a:lnTo>
                    <a:pt x="2428" y="859"/>
                  </a:lnTo>
                  <a:lnTo>
                    <a:pt x="2433" y="870"/>
                  </a:lnTo>
                  <a:lnTo>
                    <a:pt x="2439" y="880"/>
                  </a:lnTo>
                  <a:lnTo>
                    <a:pt x="2445" y="888"/>
                  </a:lnTo>
                  <a:lnTo>
                    <a:pt x="2454" y="893"/>
                  </a:lnTo>
                  <a:lnTo>
                    <a:pt x="2466" y="895"/>
                  </a:lnTo>
                  <a:lnTo>
                    <a:pt x="2481" y="895"/>
                  </a:lnTo>
                  <a:lnTo>
                    <a:pt x="2504" y="893"/>
                  </a:lnTo>
                  <a:lnTo>
                    <a:pt x="2521" y="891"/>
                  </a:lnTo>
                  <a:lnTo>
                    <a:pt x="2543" y="889"/>
                  </a:lnTo>
                  <a:lnTo>
                    <a:pt x="2570" y="885"/>
                  </a:lnTo>
                  <a:lnTo>
                    <a:pt x="2600" y="882"/>
                  </a:lnTo>
                  <a:lnTo>
                    <a:pt x="2630" y="877"/>
                  </a:lnTo>
                  <a:lnTo>
                    <a:pt x="2660" y="872"/>
                  </a:lnTo>
                  <a:lnTo>
                    <a:pt x="2688" y="866"/>
                  </a:lnTo>
                  <a:lnTo>
                    <a:pt x="2703" y="883"/>
                  </a:lnTo>
                  <a:lnTo>
                    <a:pt x="2715" y="897"/>
                  </a:lnTo>
                  <a:lnTo>
                    <a:pt x="2726" y="909"/>
                  </a:lnTo>
                  <a:lnTo>
                    <a:pt x="2734" y="918"/>
                  </a:lnTo>
                  <a:lnTo>
                    <a:pt x="2741" y="924"/>
                  </a:lnTo>
                  <a:lnTo>
                    <a:pt x="2745" y="925"/>
                  </a:lnTo>
                  <a:lnTo>
                    <a:pt x="2752" y="925"/>
                  </a:lnTo>
                  <a:lnTo>
                    <a:pt x="2764" y="929"/>
                  </a:lnTo>
                  <a:lnTo>
                    <a:pt x="2783" y="934"/>
                  </a:lnTo>
                  <a:lnTo>
                    <a:pt x="2804" y="941"/>
                  </a:lnTo>
                  <a:lnTo>
                    <a:pt x="2830" y="949"/>
                  </a:lnTo>
                  <a:lnTo>
                    <a:pt x="2859" y="959"/>
                  </a:lnTo>
                  <a:lnTo>
                    <a:pt x="2890" y="971"/>
                  </a:lnTo>
                  <a:lnTo>
                    <a:pt x="2923" y="984"/>
                  </a:lnTo>
                  <a:lnTo>
                    <a:pt x="2957" y="998"/>
                  </a:lnTo>
                  <a:lnTo>
                    <a:pt x="2991" y="1012"/>
                  </a:lnTo>
                  <a:lnTo>
                    <a:pt x="3023" y="1028"/>
                  </a:lnTo>
                  <a:lnTo>
                    <a:pt x="3055" y="1044"/>
                  </a:lnTo>
                  <a:lnTo>
                    <a:pt x="3085" y="1058"/>
                  </a:lnTo>
                  <a:lnTo>
                    <a:pt x="3110" y="1074"/>
                  </a:lnTo>
                  <a:lnTo>
                    <a:pt x="3133" y="1090"/>
                  </a:lnTo>
                  <a:lnTo>
                    <a:pt x="3151" y="1104"/>
                  </a:lnTo>
                  <a:lnTo>
                    <a:pt x="3165" y="1117"/>
                  </a:lnTo>
                  <a:lnTo>
                    <a:pt x="3172" y="1131"/>
                  </a:lnTo>
                  <a:lnTo>
                    <a:pt x="3172" y="1143"/>
                  </a:lnTo>
                  <a:lnTo>
                    <a:pt x="3167" y="1150"/>
                  </a:lnTo>
                  <a:lnTo>
                    <a:pt x="3156" y="1160"/>
                  </a:lnTo>
                  <a:lnTo>
                    <a:pt x="3139" y="1171"/>
                  </a:lnTo>
                  <a:lnTo>
                    <a:pt x="3116" y="1183"/>
                  </a:lnTo>
                  <a:lnTo>
                    <a:pt x="3090" y="1196"/>
                  </a:lnTo>
                  <a:lnTo>
                    <a:pt x="3059" y="1209"/>
                  </a:lnTo>
                  <a:lnTo>
                    <a:pt x="3026" y="1223"/>
                  </a:lnTo>
                  <a:lnTo>
                    <a:pt x="2989" y="1236"/>
                  </a:lnTo>
                  <a:lnTo>
                    <a:pt x="2951" y="1248"/>
                  </a:lnTo>
                  <a:lnTo>
                    <a:pt x="2909" y="1259"/>
                  </a:lnTo>
                  <a:lnTo>
                    <a:pt x="2867" y="1270"/>
                  </a:lnTo>
                  <a:lnTo>
                    <a:pt x="2825" y="1277"/>
                  </a:lnTo>
                  <a:lnTo>
                    <a:pt x="2783" y="1283"/>
                  </a:lnTo>
                  <a:lnTo>
                    <a:pt x="2740" y="1287"/>
                  </a:lnTo>
                  <a:lnTo>
                    <a:pt x="1538" y="1287"/>
                  </a:lnTo>
                  <a:lnTo>
                    <a:pt x="1598" y="1253"/>
                  </a:lnTo>
                  <a:lnTo>
                    <a:pt x="1653" y="1223"/>
                  </a:lnTo>
                  <a:lnTo>
                    <a:pt x="1704" y="1194"/>
                  </a:lnTo>
                  <a:lnTo>
                    <a:pt x="1743" y="1173"/>
                  </a:lnTo>
                  <a:lnTo>
                    <a:pt x="1777" y="1154"/>
                  </a:lnTo>
                  <a:lnTo>
                    <a:pt x="1804" y="1137"/>
                  </a:lnTo>
                  <a:lnTo>
                    <a:pt x="1829" y="1123"/>
                  </a:lnTo>
                  <a:lnTo>
                    <a:pt x="1848" y="1110"/>
                  </a:lnTo>
                  <a:lnTo>
                    <a:pt x="1864" y="1099"/>
                  </a:lnTo>
                  <a:lnTo>
                    <a:pt x="1876" y="1088"/>
                  </a:lnTo>
                  <a:lnTo>
                    <a:pt x="1885" y="1078"/>
                  </a:lnTo>
                  <a:lnTo>
                    <a:pt x="1893" y="1068"/>
                  </a:lnTo>
                  <a:lnTo>
                    <a:pt x="1897" y="1057"/>
                  </a:lnTo>
                  <a:lnTo>
                    <a:pt x="1901" y="1046"/>
                  </a:lnTo>
                  <a:lnTo>
                    <a:pt x="1902" y="1033"/>
                  </a:lnTo>
                  <a:lnTo>
                    <a:pt x="1907" y="1011"/>
                  </a:lnTo>
                  <a:lnTo>
                    <a:pt x="1907" y="990"/>
                  </a:lnTo>
                  <a:lnTo>
                    <a:pt x="1905" y="972"/>
                  </a:lnTo>
                  <a:lnTo>
                    <a:pt x="1901" y="957"/>
                  </a:lnTo>
                  <a:lnTo>
                    <a:pt x="1896" y="945"/>
                  </a:lnTo>
                  <a:lnTo>
                    <a:pt x="1884" y="924"/>
                  </a:lnTo>
                  <a:lnTo>
                    <a:pt x="1871" y="906"/>
                  </a:lnTo>
                  <a:lnTo>
                    <a:pt x="1855" y="891"/>
                  </a:lnTo>
                  <a:lnTo>
                    <a:pt x="1838" y="880"/>
                  </a:lnTo>
                  <a:lnTo>
                    <a:pt x="1823" y="873"/>
                  </a:lnTo>
                  <a:lnTo>
                    <a:pt x="1808" y="866"/>
                  </a:lnTo>
                  <a:lnTo>
                    <a:pt x="1795" y="862"/>
                  </a:lnTo>
                  <a:lnTo>
                    <a:pt x="1786" y="860"/>
                  </a:lnTo>
                  <a:lnTo>
                    <a:pt x="1771" y="856"/>
                  </a:lnTo>
                  <a:lnTo>
                    <a:pt x="1754" y="855"/>
                  </a:lnTo>
                  <a:lnTo>
                    <a:pt x="1750" y="855"/>
                  </a:lnTo>
                  <a:lnTo>
                    <a:pt x="1737" y="855"/>
                  </a:lnTo>
                  <a:lnTo>
                    <a:pt x="1716" y="855"/>
                  </a:lnTo>
                  <a:lnTo>
                    <a:pt x="1688" y="855"/>
                  </a:lnTo>
                  <a:lnTo>
                    <a:pt x="1654" y="855"/>
                  </a:lnTo>
                  <a:lnTo>
                    <a:pt x="1617" y="856"/>
                  </a:lnTo>
                  <a:lnTo>
                    <a:pt x="1573" y="856"/>
                  </a:lnTo>
                  <a:lnTo>
                    <a:pt x="1528" y="856"/>
                  </a:lnTo>
                  <a:lnTo>
                    <a:pt x="1479" y="856"/>
                  </a:lnTo>
                  <a:lnTo>
                    <a:pt x="1428" y="856"/>
                  </a:lnTo>
                  <a:lnTo>
                    <a:pt x="1378" y="856"/>
                  </a:lnTo>
                  <a:lnTo>
                    <a:pt x="1327" y="856"/>
                  </a:lnTo>
                  <a:lnTo>
                    <a:pt x="1276" y="856"/>
                  </a:lnTo>
                  <a:lnTo>
                    <a:pt x="1228" y="856"/>
                  </a:lnTo>
                  <a:lnTo>
                    <a:pt x="1182" y="856"/>
                  </a:lnTo>
                  <a:lnTo>
                    <a:pt x="1138" y="857"/>
                  </a:lnTo>
                  <a:lnTo>
                    <a:pt x="1099" y="857"/>
                  </a:lnTo>
                  <a:lnTo>
                    <a:pt x="1067" y="857"/>
                  </a:lnTo>
                  <a:lnTo>
                    <a:pt x="1039" y="857"/>
                  </a:lnTo>
                  <a:lnTo>
                    <a:pt x="1018" y="857"/>
                  </a:lnTo>
                  <a:lnTo>
                    <a:pt x="1005" y="857"/>
                  </a:lnTo>
                  <a:lnTo>
                    <a:pt x="1000" y="857"/>
                  </a:lnTo>
                  <a:lnTo>
                    <a:pt x="976" y="860"/>
                  </a:lnTo>
                  <a:lnTo>
                    <a:pt x="952" y="868"/>
                  </a:lnTo>
                  <a:lnTo>
                    <a:pt x="930" y="880"/>
                  </a:lnTo>
                  <a:lnTo>
                    <a:pt x="911" y="897"/>
                  </a:lnTo>
                  <a:lnTo>
                    <a:pt x="865" y="951"/>
                  </a:lnTo>
                  <a:lnTo>
                    <a:pt x="821" y="1000"/>
                  </a:lnTo>
                  <a:lnTo>
                    <a:pt x="781" y="1046"/>
                  </a:lnTo>
                  <a:lnTo>
                    <a:pt x="744" y="1088"/>
                  </a:lnTo>
                  <a:lnTo>
                    <a:pt x="716" y="1073"/>
                  </a:lnTo>
                  <a:lnTo>
                    <a:pt x="684" y="1055"/>
                  </a:lnTo>
                  <a:lnTo>
                    <a:pt x="650" y="1035"/>
                  </a:lnTo>
                  <a:lnTo>
                    <a:pt x="613" y="1015"/>
                  </a:lnTo>
                  <a:lnTo>
                    <a:pt x="577" y="994"/>
                  </a:lnTo>
                  <a:lnTo>
                    <a:pt x="540" y="972"/>
                  </a:lnTo>
                  <a:lnTo>
                    <a:pt x="503" y="952"/>
                  </a:lnTo>
                  <a:lnTo>
                    <a:pt x="470" y="932"/>
                  </a:lnTo>
                  <a:lnTo>
                    <a:pt x="437" y="914"/>
                  </a:lnTo>
                  <a:lnTo>
                    <a:pt x="409" y="899"/>
                  </a:lnTo>
                  <a:lnTo>
                    <a:pt x="385" y="885"/>
                  </a:lnTo>
                  <a:lnTo>
                    <a:pt x="385" y="885"/>
                  </a:lnTo>
                  <a:lnTo>
                    <a:pt x="421" y="871"/>
                  </a:lnTo>
                  <a:lnTo>
                    <a:pt x="455" y="856"/>
                  </a:lnTo>
                  <a:lnTo>
                    <a:pt x="486" y="844"/>
                  </a:lnTo>
                  <a:lnTo>
                    <a:pt x="515" y="832"/>
                  </a:lnTo>
                  <a:lnTo>
                    <a:pt x="542" y="821"/>
                  </a:lnTo>
                  <a:lnTo>
                    <a:pt x="566" y="810"/>
                  </a:lnTo>
                  <a:lnTo>
                    <a:pt x="587" y="799"/>
                  </a:lnTo>
                  <a:lnTo>
                    <a:pt x="604" y="787"/>
                  </a:lnTo>
                  <a:lnTo>
                    <a:pt x="618" y="773"/>
                  </a:lnTo>
                  <a:lnTo>
                    <a:pt x="628" y="757"/>
                  </a:lnTo>
                  <a:lnTo>
                    <a:pt x="634" y="738"/>
                  </a:lnTo>
                  <a:lnTo>
                    <a:pt x="639" y="715"/>
                  </a:lnTo>
                  <a:lnTo>
                    <a:pt x="638" y="694"/>
                  </a:lnTo>
                  <a:lnTo>
                    <a:pt x="634" y="677"/>
                  </a:lnTo>
                  <a:lnTo>
                    <a:pt x="629" y="664"/>
                  </a:lnTo>
                  <a:lnTo>
                    <a:pt x="616" y="642"/>
                  </a:lnTo>
                  <a:lnTo>
                    <a:pt x="598" y="624"/>
                  </a:lnTo>
                  <a:lnTo>
                    <a:pt x="575" y="610"/>
                  </a:lnTo>
                  <a:lnTo>
                    <a:pt x="547" y="599"/>
                  </a:lnTo>
                  <a:lnTo>
                    <a:pt x="520" y="595"/>
                  </a:lnTo>
                  <a:lnTo>
                    <a:pt x="208" y="595"/>
                  </a:lnTo>
                  <a:lnTo>
                    <a:pt x="205" y="596"/>
                  </a:lnTo>
                  <a:lnTo>
                    <a:pt x="205" y="23"/>
                  </a:lnTo>
                  <a:lnTo>
                    <a:pt x="206" y="14"/>
                  </a:lnTo>
                  <a:lnTo>
                    <a:pt x="211" y="7"/>
                  </a:lnTo>
                  <a:lnTo>
                    <a:pt x="217" y="4"/>
                  </a:lnTo>
                  <a:lnTo>
                    <a:pt x="223" y="1"/>
                  </a:lnTo>
                  <a:lnTo>
                    <a:pt x="228" y="0"/>
                  </a:lnTo>
                  <a:lnTo>
                    <a:pt x="230" y="0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51">
              <a:extLst>
                <a:ext uri="{FF2B5EF4-FFF2-40B4-BE49-F238E27FC236}">
                  <a16:creationId xmlns:a16="http://schemas.microsoft.com/office/drawing/2014/main" id="{5FC04308-D1E2-4766-B62F-44BB456BE0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7" y="1689"/>
              <a:ext cx="508" cy="86"/>
            </a:xfrm>
            <a:custGeom>
              <a:avLst/>
              <a:gdLst>
                <a:gd name="T0" fmla="*/ 111 w 2540"/>
                <a:gd name="T1" fmla="*/ 265 h 427"/>
                <a:gd name="T2" fmla="*/ 608 w 2540"/>
                <a:gd name="T3" fmla="*/ 309 h 427"/>
                <a:gd name="T4" fmla="*/ 548 w 2540"/>
                <a:gd name="T5" fmla="*/ 341 h 427"/>
                <a:gd name="T6" fmla="*/ 493 w 2540"/>
                <a:gd name="T7" fmla="*/ 373 h 427"/>
                <a:gd name="T8" fmla="*/ 441 w 2540"/>
                <a:gd name="T9" fmla="*/ 400 h 427"/>
                <a:gd name="T10" fmla="*/ 394 w 2540"/>
                <a:gd name="T11" fmla="*/ 427 h 427"/>
                <a:gd name="T12" fmla="*/ 0 w 2540"/>
                <a:gd name="T13" fmla="*/ 392 h 427"/>
                <a:gd name="T14" fmla="*/ 33 w 2540"/>
                <a:gd name="T15" fmla="*/ 353 h 427"/>
                <a:gd name="T16" fmla="*/ 71 w 2540"/>
                <a:gd name="T17" fmla="*/ 310 h 427"/>
                <a:gd name="T18" fmla="*/ 111 w 2540"/>
                <a:gd name="T19" fmla="*/ 265 h 427"/>
                <a:gd name="T20" fmla="*/ 1275 w 2540"/>
                <a:gd name="T21" fmla="*/ 0 h 427"/>
                <a:gd name="T22" fmla="*/ 2343 w 2540"/>
                <a:gd name="T23" fmla="*/ 0 h 427"/>
                <a:gd name="T24" fmla="*/ 2374 w 2540"/>
                <a:gd name="T25" fmla="*/ 13 h 427"/>
                <a:gd name="T26" fmla="*/ 2404 w 2540"/>
                <a:gd name="T27" fmla="*/ 28 h 427"/>
                <a:gd name="T28" fmla="*/ 2435 w 2540"/>
                <a:gd name="T29" fmla="*/ 43 h 427"/>
                <a:gd name="T30" fmla="*/ 2461 w 2540"/>
                <a:gd name="T31" fmla="*/ 58 h 427"/>
                <a:gd name="T32" fmla="*/ 2485 w 2540"/>
                <a:gd name="T33" fmla="*/ 73 h 427"/>
                <a:gd name="T34" fmla="*/ 2506 w 2540"/>
                <a:gd name="T35" fmla="*/ 86 h 427"/>
                <a:gd name="T36" fmla="*/ 2522 w 2540"/>
                <a:gd name="T37" fmla="*/ 101 h 427"/>
                <a:gd name="T38" fmla="*/ 2534 w 2540"/>
                <a:gd name="T39" fmla="*/ 114 h 427"/>
                <a:gd name="T40" fmla="*/ 2540 w 2540"/>
                <a:gd name="T41" fmla="*/ 126 h 427"/>
                <a:gd name="T42" fmla="*/ 2540 w 2540"/>
                <a:gd name="T43" fmla="*/ 137 h 427"/>
                <a:gd name="T44" fmla="*/ 2536 w 2540"/>
                <a:gd name="T45" fmla="*/ 143 h 427"/>
                <a:gd name="T46" fmla="*/ 2528 w 2540"/>
                <a:gd name="T47" fmla="*/ 150 h 427"/>
                <a:gd name="T48" fmla="*/ 2516 w 2540"/>
                <a:gd name="T49" fmla="*/ 159 h 427"/>
                <a:gd name="T50" fmla="*/ 1124 w 2540"/>
                <a:gd name="T51" fmla="*/ 159 h 427"/>
                <a:gd name="T52" fmla="*/ 1157 w 2540"/>
                <a:gd name="T53" fmla="*/ 140 h 427"/>
                <a:gd name="T54" fmla="*/ 1184 w 2540"/>
                <a:gd name="T55" fmla="*/ 124 h 427"/>
                <a:gd name="T56" fmla="*/ 1207 w 2540"/>
                <a:gd name="T57" fmla="*/ 110 h 427"/>
                <a:gd name="T58" fmla="*/ 1226 w 2540"/>
                <a:gd name="T59" fmla="*/ 97 h 427"/>
                <a:gd name="T60" fmla="*/ 1240 w 2540"/>
                <a:gd name="T61" fmla="*/ 85 h 427"/>
                <a:gd name="T62" fmla="*/ 1252 w 2540"/>
                <a:gd name="T63" fmla="*/ 74 h 427"/>
                <a:gd name="T64" fmla="*/ 1259 w 2540"/>
                <a:gd name="T65" fmla="*/ 63 h 427"/>
                <a:gd name="T66" fmla="*/ 1265 w 2540"/>
                <a:gd name="T67" fmla="*/ 52 h 427"/>
                <a:gd name="T68" fmla="*/ 1269 w 2540"/>
                <a:gd name="T69" fmla="*/ 41 h 427"/>
                <a:gd name="T70" fmla="*/ 1270 w 2540"/>
                <a:gd name="T71" fmla="*/ 27 h 427"/>
                <a:gd name="T72" fmla="*/ 1274 w 2540"/>
                <a:gd name="T73" fmla="*/ 13 h 427"/>
                <a:gd name="T74" fmla="*/ 1275 w 2540"/>
                <a:gd name="T75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40" h="427">
                  <a:moveTo>
                    <a:pt x="111" y="265"/>
                  </a:moveTo>
                  <a:lnTo>
                    <a:pt x="608" y="309"/>
                  </a:lnTo>
                  <a:lnTo>
                    <a:pt x="548" y="341"/>
                  </a:lnTo>
                  <a:lnTo>
                    <a:pt x="493" y="373"/>
                  </a:lnTo>
                  <a:lnTo>
                    <a:pt x="441" y="400"/>
                  </a:lnTo>
                  <a:lnTo>
                    <a:pt x="394" y="427"/>
                  </a:lnTo>
                  <a:lnTo>
                    <a:pt x="0" y="392"/>
                  </a:lnTo>
                  <a:lnTo>
                    <a:pt x="33" y="353"/>
                  </a:lnTo>
                  <a:lnTo>
                    <a:pt x="71" y="310"/>
                  </a:lnTo>
                  <a:lnTo>
                    <a:pt x="111" y="265"/>
                  </a:lnTo>
                  <a:close/>
                  <a:moveTo>
                    <a:pt x="1275" y="0"/>
                  </a:moveTo>
                  <a:lnTo>
                    <a:pt x="2343" y="0"/>
                  </a:lnTo>
                  <a:lnTo>
                    <a:pt x="2374" y="13"/>
                  </a:lnTo>
                  <a:lnTo>
                    <a:pt x="2404" y="28"/>
                  </a:lnTo>
                  <a:lnTo>
                    <a:pt x="2435" y="43"/>
                  </a:lnTo>
                  <a:lnTo>
                    <a:pt x="2461" y="58"/>
                  </a:lnTo>
                  <a:lnTo>
                    <a:pt x="2485" y="73"/>
                  </a:lnTo>
                  <a:lnTo>
                    <a:pt x="2506" y="86"/>
                  </a:lnTo>
                  <a:lnTo>
                    <a:pt x="2522" y="101"/>
                  </a:lnTo>
                  <a:lnTo>
                    <a:pt x="2534" y="114"/>
                  </a:lnTo>
                  <a:lnTo>
                    <a:pt x="2540" y="126"/>
                  </a:lnTo>
                  <a:lnTo>
                    <a:pt x="2540" y="137"/>
                  </a:lnTo>
                  <a:lnTo>
                    <a:pt x="2536" y="143"/>
                  </a:lnTo>
                  <a:lnTo>
                    <a:pt x="2528" y="150"/>
                  </a:lnTo>
                  <a:lnTo>
                    <a:pt x="2516" y="159"/>
                  </a:lnTo>
                  <a:lnTo>
                    <a:pt x="1124" y="159"/>
                  </a:lnTo>
                  <a:lnTo>
                    <a:pt x="1157" y="140"/>
                  </a:lnTo>
                  <a:lnTo>
                    <a:pt x="1184" y="124"/>
                  </a:lnTo>
                  <a:lnTo>
                    <a:pt x="1207" y="110"/>
                  </a:lnTo>
                  <a:lnTo>
                    <a:pt x="1226" y="97"/>
                  </a:lnTo>
                  <a:lnTo>
                    <a:pt x="1240" y="85"/>
                  </a:lnTo>
                  <a:lnTo>
                    <a:pt x="1252" y="74"/>
                  </a:lnTo>
                  <a:lnTo>
                    <a:pt x="1259" y="63"/>
                  </a:lnTo>
                  <a:lnTo>
                    <a:pt x="1265" y="52"/>
                  </a:lnTo>
                  <a:lnTo>
                    <a:pt x="1269" y="41"/>
                  </a:lnTo>
                  <a:lnTo>
                    <a:pt x="1270" y="27"/>
                  </a:lnTo>
                  <a:lnTo>
                    <a:pt x="1274" y="13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ABE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D01A3EB2-23CA-4A4A-9924-27D118143884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8976080" y="1362560"/>
            <a:ext cx="934185" cy="934183"/>
            <a:chOff x="16596062" y="1847874"/>
            <a:chExt cx="939800" cy="939800"/>
          </a:xfrm>
        </p:grpSpPr>
        <p:sp useBgFill="1">
          <p:nvSpPr>
            <p:cNvPr id="366" name="Freeform 111">
              <a:extLst>
                <a:ext uri="{FF2B5EF4-FFF2-40B4-BE49-F238E27FC236}">
                  <a16:creationId xmlns:a16="http://schemas.microsoft.com/office/drawing/2014/main" id="{B162EDA4-81E7-4CE9-ABDF-55248F8D7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96062" y="1847874"/>
              <a:ext cx="939800" cy="939800"/>
            </a:xfrm>
            <a:custGeom>
              <a:avLst/>
              <a:gdLst>
                <a:gd name="T0" fmla="*/ 2695 w 2960"/>
                <a:gd name="T1" fmla="*/ 343 h 2960"/>
                <a:gd name="T2" fmla="*/ 2221 w 2960"/>
                <a:gd name="T3" fmla="*/ 1348 h 2960"/>
                <a:gd name="T4" fmla="*/ 2331 w 2960"/>
                <a:gd name="T5" fmla="*/ 1492 h 2960"/>
                <a:gd name="T6" fmla="*/ 2330 w 2960"/>
                <a:gd name="T7" fmla="*/ 1586 h 2960"/>
                <a:gd name="T8" fmla="*/ 2301 w 2960"/>
                <a:gd name="T9" fmla="*/ 1689 h 2960"/>
                <a:gd name="T10" fmla="*/ 2244 w 2960"/>
                <a:gd name="T11" fmla="*/ 1799 h 2960"/>
                <a:gd name="T12" fmla="*/ 2158 w 2960"/>
                <a:gd name="T13" fmla="*/ 1916 h 2960"/>
                <a:gd name="T14" fmla="*/ 2239 w 2960"/>
                <a:gd name="T15" fmla="*/ 1977 h 2960"/>
                <a:gd name="T16" fmla="*/ 2291 w 2960"/>
                <a:gd name="T17" fmla="*/ 2005 h 2960"/>
                <a:gd name="T18" fmla="*/ 2337 w 2960"/>
                <a:gd name="T19" fmla="*/ 2053 h 2960"/>
                <a:gd name="T20" fmla="*/ 2366 w 2960"/>
                <a:gd name="T21" fmla="*/ 2117 h 2960"/>
                <a:gd name="T22" fmla="*/ 2372 w 2960"/>
                <a:gd name="T23" fmla="*/ 2186 h 2960"/>
                <a:gd name="T24" fmla="*/ 2355 w 2960"/>
                <a:gd name="T25" fmla="*/ 2254 h 2960"/>
                <a:gd name="T26" fmla="*/ 2314 w 2960"/>
                <a:gd name="T27" fmla="*/ 2313 h 2960"/>
                <a:gd name="T28" fmla="*/ 2262 w 2960"/>
                <a:gd name="T29" fmla="*/ 2352 h 2960"/>
                <a:gd name="T30" fmla="*/ 2202 w 2960"/>
                <a:gd name="T31" fmla="*/ 2371 h 2960"/>
                <a:gd name="T32" fmla="*/ 2137 w 2960"/>
                <a:gd name="T33" fmla="*/ 2371 h 2960"/>
                <a:gd name="T34" fmla="*/ 2076 w 2960"/>
                <a:gd name="T35" fmla="*/ 2352 h 2960"/>
                <a:gd name="T36" fmla="*/ 2024 w 2960"/>
                <a:gd name="T37" fmla="*/ 2314 h 2960"/>
                <a:gd name="T38" fmla="*/ 1989 w 2960"/>
                <a:gd name="T39" fmla="*/ 2266 h 2960"/>
                <a:gd name="T40" fmla="*/ 1970 w 2960"/>
                <a:gd name="T41" fmla="*/ 2212 h 2960"/>
                <a:gd name="T42" fmla="*/ 1856 w 2960"/>
                <a:gd name="T43" fmla="*/ 2205 h 2960"/>
                <a:gd name="T44" fmla="*/ 1741 w 2960"/>
                <a:gd name="T45" fmla="*/ 2277 h 2960"/>
                <a:gd name="T46" fmla="*/ 1635 w 2960"/>
                <a:gd name="T47" fmla="*/ 2319 h 2960"/>
                <a:gd name="T48" fmla="*/ 1536 w 2960"/>
                <a:gd name="T49" fmla="*/ 2334 h 2960"/>
                <a:gd name="T50" fmla="*/ 1453 w 2960"/>
                <a:gd name="T51" fmla="*/ 2325 h 2960"/>
                <a:gd name="T52" fmla="*/ 609 w 2960"/>
                <a:gd name="T53" fmla="*/ 2960 h 2960"/>
                <a:gd name="T54" fmla="*/ 0 w 2960"/>
                <a:gd name="T55" fmla="*/ 2351 h 2960"/>
                <a:gd name="T56" fmla="*/ 751 w 2960"/>
                <a:gd name="T57" fmla="*/ 1600 h 2960"/>
                <a:gd name="T58" fmla="*/ 740 w 2960"/>
                <a:gd name="T59" fmla="*/ 1531 h 2960"/>
                <a:gd name="T60" fmla="*/ 751 w 2960"/>
                <a:gd name="T61" fmla="*/ 1457 h 2960"/>
                <a:gd name="T62" fmla="*/ 780 w 2960"/>
                <a:gd name="T63" fmla="*/ 1381 h 2960"/>
                <a:gd name="T64" fmla="*/ 820 w 2960"/>
                <a:gd name="T65" fmla="*/ 1306 h 2960"/>
                <a:gd name="T66" fmla="*/ 867 w 2960"/>
                <a:gd name="T67" fmla="*/ 1233 h 2960"/>
                <a:gd name="T68" fmla="*/ 918 w 2960"/>
                <a:gd name="T69" fmla="*/ 1167 h 2960"/>
                <a:gd name="T70" fmla="*/ 965 w 2960"/>
                <a:gd name="T71" fmla="*/ 1110 h 2960"/>
                <a:gd name="T72" fmla="*/ 1006 w 2960"/>
                <a:gd name="T73" fmla="*/ 1065 h 2960"/>
                <a:gd name="T74" fmla="*/ 1035 w 2960"/>
                <a:gd name="T75" fmla="*/ 1035 h 2960"/>
                <a:gd name="T76" fmla="*/ 1071 w 2960"/>
                <a:gd name="T77" fmla="*/ 1000 h 2960"/>
                <a:gd name="T78" fmla="*/ 1123 w 2960"/>
                <a:gd name="T79" fmla="*/ 954 h 2960"/>
                <a:gd name="T80" fmla="*/ 1186 w 2960"/>
                <a:gd name="T81" fmla="*/ 902 h 2960"/>
                <a:gd name="T82" fmla="*/ 1259 w 2960"/>
                <a:gd name="T83" fmla="*/ 849 h 2960"/>
                <a:gd name="T84" fmla="*/ 1336 w 2960"/>
                <a:gd name="T85" fmla="*/ 802 h 2960"/>
                <a:gd name="T86" fmla="*/ 1416 w 2960"/>
                <a:gd name="T87" fmla="*/ 765 h 2960"/>
                <a:gd name="T88" fmla="*/ 1495 w 2960"/>
                <a:gd name="T89" fmla="*/ 744 h 2960"/>
                <a:gd name="T90" fmla="*/ 1557 w 2960"/>
                <a:gd name="T91" fmla="*/ 742 h 2960"/>
                <a:gd name="T92" fmla="*/ 1600 w 2960"/>
                <a:gd name="T93" fmla="*/ 752 h 2960"/>
                <a:gd name="T94" fmla="*/ 2351 w 2960"/>
                <a:gd name="T95" fmla="*/ 0 h 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60" h="2960">
                  <a:moveTo>
                    <a:pt x="2351" y="0"/>
                  </a:moveTo>
                  <a:lnTo>
                    <a:pt x="2695" y="343"/>
                  </a:lnTo>
                  <a:lnTo>
                    <a:pt x="2960" y="609"/>
                  </a:lnTo>
                  <a:lnTo>
                    <a:pt x="2221" y="1348"/>
                  </a:lnTo>
                  <a:lnTo>
                    <a:pt x="2325" y="1453"/>
                  </a:lnTo>
                  <a:lnTo>
                    <a:pt x="2331" y="1492"/>
                  </a:lnTo>
                  <a:lnTo>
                    <a:pt x="2334" y="1538"/>
                  </a:lnTo>
                  <a:lnTo>
                    <a:pt x="2330" y="1586"/>
                  </a:lnTo>
                  <a:lnTo>
                    <a:pt x="2319" y="1637"/>
                  </a:lnTo>
                  <a:lnTo>
                    <a:pt x="2301" y="1689"/>
                  </a:lnTo>
                  <a:lnTo>
                    <a:pt x="2276" y="1742"/>
                  </a:lnTo>
                  <a:lnTo>
                    <a:pt x="2244" y="1799"/>
                  </a:lnTo>
                  <a:lnTo>
                    <a:pt x="2204" y="1856"/>
                  </a:lnTo>
                  <a:lnTo>
                    <a:pt x="2158" y="1916"/>
                  </a:lnTo>
                  <a:lnTo>
                    <a:pt x="2212" y="1970"/>
                  </a:lnTo>
                  <a:lnTo>
                    <a:pt x="2239" y="1977"/>
                  </a:lnTo>
                  <a:lnTo>
                    <a:pt x="2266" y="1989"/>
                  </a:lnTo>
                  <a:lnTo>
                    <a:pt x="2291" y="2005"/>
                  </a:lnTo>
                  <a:lnTo>
                    <a:pt x="2313" y="2024"/>
                  </a:lnTo>
                  <a:lnTo>
                    <a:pt x="2337" y="2053"/>
                  </a:lnTo>
                  <a:lnTo>
                    <a:pt x="2355" y="2083"/>
                  </a:lnTo>
                  <a:lnTo>
                    <a:pt x="2366" y="2117"/>
                  </a:lnTo>
                  <a:lnTo>
                    <a:pt x="2372" y="2151"/>
                  </a:lnTo>
                  <a:lnTo>
                    <a:pt x="2372" y="2186"/>
                  </a:lnTo>
                  <a:lnTo>
                    <a:pt x="2366" y="2221"/>
                  </a:lnTo>
                  <a:lnTo>
                    <a:pt x="2355" y="2254"/>
                  </a:lnTo>
                  <a:lnTo>
                    <a:pt x="2337" y="2285"/>
                  </a:lnTo>
                  <a:lnTo>
                    <a:pt x="2314" y="2313"/>
                  </a:lnTo>
                  <a:lnTo>
                    <a:pt x="2289" y="2335"/>
                  </a:lnTo>
                  <a:lnTo>
                    <a:pt x="2262" y="2352"/>
                  </a:lnTo>
                  <a:lnTo>
                    <a:pt x="2232" y="2364"/>
                  </a:lnTo>
                  <a:lnTo>
                    <a:pt x="2202" y="2371"/>
                  </a:lnTo>
                  <a:lnTo>
                    <a:pt x="2169" y="2374"/>
                  </a:lnTo>
                  <a:lnTo>
                    <a:pt x="2137" y="2371"/>
                  </a:lnTo>
                  <a:lnTo>
                    <a:pt x="2105" y="2364"/>
                  </a:lnTo>
                  <a:lnTo>
                    <a:pt x="2076" y="2352"/>
                  </a:lnTo>
                  <a:lnTo>
                    <a:pt x="2049" y="2335"/>
                  </a:lnTo>
                  <a:lnTo>
                    <a:pt x="2024" y="2314"/>
                  </a:lnTo>
                  <a:lnTo>
                    <a:pt x="2005" y="2291"/>
                  </a:lnTo>
                  <a:lnTo>
                    <a:pt x="1989" y="2266"/>
                  </a:lnTo>
                  <a:lnTo>
                    <a:pt x="1977" y="2239"/>
                  </a:lnTo>
                  <a:lnTo>
                    <a:pt x="1970" y="2212"/>
                  </a:lnTo>
                  <a:lnTo>
                    <a:pt x="1916" y="2158"/>
                  </a:lnTo>
                  <a:lnTo>
                    <a:pt x="1856" y="2205"/>
                  </a:lnTo>
                  <a:lnTo>
                    <a:pt x="1798" y="2244"/>
                  </a:lnTo>
                  <a:lnTo>
                    <a:pt x="1741" y="2277"/>
                  </a:lnTo>
                  <a:lnTo>
                    <a:pt x="1687" y="2302"/>
                  </a:lnTo>
                  <a:lnTo>
                    <a:pt x="1635" y="2319"/>
                  </a:lnTo>
                  <a:lnTo>
                    <a:pt x="1584" y="2330"/>
                  </a:lnTo>
                  <a:lnTo>
                    <a:pt x="1536" y="2334"/>
                  </a:lnTo>
                  <a:lnTo>
                    <a:pt x="1492" y="2331"/>
                  </a:lnTo>
                  <a:lnTo>
                    <a:pt x="1453" y="2325"/>
                  </a:lnTo>
                  <a:lnTo>
                    <a:pt x="1348" y="2221"/>
                  </a:lnTo>
                  <a:lnTo>
                    <a:pt x="609" y="2960"/>
                  </a:lnTo>
                  <a:lnTo>
                    <a:pt x="265" y="2617"/>
                  </a:lnTo>
                  <a:lnTo>
                    <a:pt x="0" y="2351"/>
                  </a:lnTo>
                  <a:lnTo>
                    <a:pt x="311" y="2040"/>
                  </a:lnTo>
                  <a:lnTo>
                    <a:pt x="751" y="1600"/>
                  </a:lnTo>
                  <a:lnTo>
                    <a:pt x="742" y="1566"/>
                  </a:lnTo>
                  <a:lnTo>
                    <a:pt x="740" y="1531"/>
                  </a:lnTo>
                  <a:lnTo>
                    <a:pt x="744" y="1495"/>
                  </a:lnTo>
                  <a:lnTo>
                    <a:pt x="751" y="1457"/>
                  </a:lnTo>
                  <a:lnTo>
                    <a:pt x="763" y="1420"/>
                  </a:lnTo>
                  <a:lnTo>
                    <a:pt x="780" y="1381"/>
                  </a:lnTo>
                  <a:lnTo>
                    <a:pt x="798" y="1343"/>
                  </a:lnTo>
                  <a:lnTo>
                    <a:pt x="820" y="1306"/>
                  </a:lnTo>
                  <a:lnTo>
                    <a:pt x="843" y="1268"/>
                  </a:lnTo>
                  <a:lnTo>
                    <a:pt x="867" y="1233"/>
                  </a:lnTo>
                  <a:lnTo>
                    <a:pt x="892" y="1199"/>
                  </a:lnTo>
                  <a:lnTo>
                    <a:pt x="918" y="1167"/>
                  </a:lnTo>
                  <a:lnTo>
                    <a:pt x="942" y="1138"/>
                  </a:lnTo>
                  <a:lnTo>
                    <a:pt x="965" y="1110"/>
                  </a:lnTo>
                  <a:lnTo>
                    <a:pt x="987" y="1086"/>
                  </a:lnTo>
                  <a:lnTo>
                    <a:pt x="1006" y="1065"/>
                  </a:lnTo>
                  <a:lnTo>
                    <a:pt x="1023" y="1048"/>
                  </a:lnTo>
                  <a:lnTo>
                    <a:pt x="1035" y="1035"/>
                  </a:lnTo>
                  <a:lnTo>
                    <a:pt x="1052" y="1019"/>
                  </a:lnTo>
                  <a:lnTo>
                    <a:pt x="1071" y="1000"/>
                  </a:lnTo>
                  <a:lnTo>
                    <a:pt x="1096" y="978"/>
                  </a:lnTo>
                  <a:lnTo>
                    <a:pt x="1123" y="954"/>
                  </a:lnTo>
                  <a:lnTo>
                    <a:pt x="1154" y="929"/>
                  </a:lnTo>
                  <a:lnTo>
                    <a:pt x="1186" y="902"/>
                  </a:lnTo>
                  <a:lnTo>
                    <a:pt x="1221" y="875"/>
                  </a:lnTo>
                  <a:lnTo>
                    <a:pt x="1259" y="849"/>
                  </a:lnTo>
                  <a:lnTo>
                    <a:pt x="1296" y="825"/>
                  </a:lnTo>
                  <a:lnTo>
                    <a:pt x="1336" y="802"/>
                  </a:lnTo>
                  <a:lnTo>
                    <a:pt x="1376" y="781"/>
                  </a:lnTo>
                  <a:lnTo>
                    <a:pt x="1416" y="765"/>
                  </a:lnTo>
                  <a:lnTo>
                    <a:pt x="1455" y="752"/>
                  </a:lnTo>
                  <a:lnTo>
                    <a:pt x="1495" y="744"/>
                  </a:lnTo>
                  <a:lnTo>
                    <a:pt x="1532" y="741"/>
                  </a:lnTo>
                  <a:lnTo>
                    <a:pt x="1557" y="742"/>
                  </a:lnTo>
                  <a:lnTo>
                    <a:pt x="1579" y="746"/>
                  </a:lnTo>
                  <a:lnTo>
                    <a:pt x="1600" y="752"/>
                  </a:lnTo>
                  <a:lnTo>
                    <a:pt x="1885" y="466"/>
                  </a:lnTo>
                  <a:lnTo>
                    <a:pt x="2351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12">
              <a:extLst>
                <a:ext uri="{FF2B5EF4-FFF2-40B4-BE49-F238E27FC236}">
                  <a16:creationId xmlns:a16="http://schemas.microsoft.com/office/drawing/2014/main" id="{6BAA9584-8511-4290-B78B-9391AF470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9112" y="2120924"/>
              <a:ext cx="233363" cy="233363"/>
            </a:xfrm>
            <a:custGeom>
              <a:avLst/>
              <a:gdLst>
                <a:gd name="T0" fmla="*/ 661 w 735"/>
                <a:gd name="T1" fmla="*/ 0 h 735"/>
                <a:gd name="T2" fmla="*/ 684 w 735"/>
                <a:gd name="T3" fmla="*/ 0 h 735"/>
                <a:gd name="T4" fmla="*/ 704 w 735"/>
                <a:gd name="T5" fmla="*/ 6 h 735"/>
                <a:gd name="T6" fmla="*/ 719 w 735"/>
                <a:gd name="T7" fmla="*/ 16 h 735"/>
                <a:gd name="T8" fmla="*/ 729 w 735"/>
                <a:gd name="T9" fmla="*/ 31 h 735"/>
                <a:gd name="T10" fmla="*/ 734 w 735"/>
                <a:gd name="T11" fmla="*/ 50 h 735"/>
                <a:gd name="T12" fmla="*/ 735 w 735"/>
                <a:gd name="T13" fmla="*/ 72 h 735"/>
                <a:gd name="T14" fmla="*/ 730 w 735"/>
                <a:gd name="T15" fmla="*/ 99 h 735"/>
                <a:gd name="T16" fmla="*/ 722 w 735"/>
                <a:gd name="T17" fmla="*/ 128 h 735"/>
                <a:gd name="T18" fmla="*/ 710 w 735"/>
                <a:gd name="T19" fmla="*/ 161 h 735"/>
                <a:gd name="T20" fmla="*/ 693 w 735"/>
                <a:gd name="T21" fmla="*/ 196 h 735"/>
                <a:gd name="T22" fmla="*/ 671 w 735"/>
                <a:gd name="T23" fmla="*/ 232 h 735"/>
                <a:gd name="T24" fmla="*/ 647 w 735"/>
                <a:gd name="T25" fmla="*/ 271 h 735"/>
                <a:gd name="T26" fmla="*/ 619 w 735"/>
                <a:gd name="T27" fmla="*/ 309 h 735"/>
                <a:gd name="T28" fmla="*/ 588 w 735"/>
                <a:gd name="T29" fmla="*/ 351 h 735"/>
                <a:gd name="T30" fmla="*/ 554 w 735"/>
                <a:gd name="T31" fmla="*/ 392 h 735"/>
                <a:gd name="T32" fmla="*/ 516 w 735"/>
                <a:gd name="T33" fmla="*/ 434 h 735"/>
                <a:gd name="T34" fmla="*/ 475 w 735"/>
                <a:gd name="T35" fmla="*/ 475 h 735"/>
                <a:gd name="T36" fmla="*/ 434 w 735"/>
                <a:gd name="T37" fmla="*/ 516 h 735"/>
                <a:gd name="T38" fmla="*/ 392 w 735"/>
                <a:gd name="T39" fmla="*/ 554 h 735"/>
                <a:gd name="T40" fmla="*/ 351 w 735"/>
                <a:gd name="T41" fmla="*/ 588 h 735"/>
                <a:gd name="T42" fmla="*/ 309 w 735"/>
                <a:gd name="T43" fmla="*/ 619 h 735"/>
                <a:gd name="T44" fmla="*/ 271 w 735"/>
                <a:gd name="T45" fmla="*/ 647 h 735"/>
                <a:gd name="T46" fmla="*/ 232 w 735"/>
                <a:gd name="T47" fmla="*/ 672 h 735"/>
                <a:gd name="T48" fmla="*/ 196 w 735"/>
                <a:gd name="T49" fmla="*/ 693 h 735"/>
                <a:gd name="T50" fmla="*/ 161 w 735"/>
                <a:gd name="T51" fmla="*/ 710 h 735"/>
                <a:gd name="T52" fmla="*/ 128 w 735"/>
                <a:gd name="T53" fmla="*/ 722 h 735"/>
                <a:gd name="T54" fmla="*/ 99 w 735"/>
                <a:gd name="T55" fmla="*/ 730 h 735"/>
                <a:gd name="T56" fmla="*/ 72 w 735"/>
                <a:gd name="T57" fmla="*/ 735 h 735"/>
                <a:gd name="T58" fmla="*/ 50 w 735"/>
                <a:gd name="T59" fmla="*/ 734 h 735"/>
                <a:gd name="T60" fmla="*/ 31 w 735"/>
                <a:gd name="T61" fmla="*/ 729 h 735"/>
                <a:gd name="T62" fmla="*/ 16 w 735"/>
                <a:gd name="T63" fmla="*/ 719 h 735"/>
                <a:gd name="T64" fmla="*/ 6 w 735"/>
                <a:gd name="T65" fmla="*/ 704 h 735"/>
                <a:gd name="T66" fmla="*/ 0 w 735"/>
                <a:gd name="T67" fmla="*/ 684 h 735"/>
                <a:gd name="T68" fmla="*/ 0 w 735"/>
                <a:gd name="T69" fmla="*/ 661 h 735"/>
                <a:gd name="T70" fmla="*/ 4 w 735"/>
                <a:gd name="T71" fmla="*/ 636 h 735"/>
                <a:gd name="T72" fmla="*/ 13 w 735"/>
                <a:gd name="T73" fmla="*/ 606 h 735"/>
                <a:gd name="T74" fmla="*/ 25 w 735"/>
                <a:gd name="T75" fmla="*/ 574 h 735"/>
                <a:gd name="T76" fmla="*/ 42 w 735"/>
                <a:gd name="T77" fmla="*/ 539 h 735"/>
                <a:gd name="T78" fmla="*/ 63 w 735"/>
                <a:gd name="T79" fmla="*/ 503 h 735"/>
                <a:gd name="T80" fmla="*/ 88 w 735"/>
                <a:gd name="T81" fmla="*/ 464 h 735"/>
                <a:gd name="T82" fmla="*/ 116 w 735"/>
                <a:gd name="T83" fmla="*/ 424 h 735"/>
                <a:gd name="T84" fmla="*/ 147 w 735"/>
                <a:gd name="T85" fmla="*/ 384 h 735"/>
                <a:gd name="T86" fmla="*/ 181 w 735"/>
                <a:gd name="T87" fmla="*/ 342 h 735"/>
                <a:gd name="T88" fmla="*/ 219 w 735"/>
                <a:gd name="T89" fmla="*/ 301 h 735"/>
                <a:gd name="T90" fmla="*/ 259 w 735"/>
                <a:gd name="T91" fmla="*/ 259 h 735"/>
                <a:gd name="T92" fmla="*/ 301 w 735"/>
                <a:gd name="T93" fmla="*/ 219 h 735"/>
                <a:gd name="T94" fmla="*/ 342 w 735"/>
                <a:gd name="T95" fmla="*/ 181 h 735"/>
                <a:gd name="T96" fmla="*/ 384 w 735"/>
                <a:gd name="T97" fmla="*/ 147 h 735"/>
                <a:gd name="T98" fmla="*/ 424 w 735"/>
                <a:gd name="T99" fmla="*/ 116 h 735"/>
                <a:gd name="T100" fmla="*/ 464 w 735"/>
                <a:gd name="T101" fmla="*/ 88 h 735"/>
                <a:gd name="T102" fmla="*/ 503 w 735"/>
                <a:gd name="T103" fmla="*/ 63 h 735"/>
                <a:gd name="T104" fmla="*/ 539 w 735"/>
                <a:gd name="T105" fmla="*/ 42 h 735"/>
                <a:gd name="T106" fmla="*/ 574 w 735"/>
                <a:gd name="T107" fmla="*/ 25 h 735"/>
                <a:gd name="T108" fmla="*/ 606 w 735"/>
                <a:gd name="T109" fmla="*/ 13 h 735"/>
                <a:gd name="T110" fmla="*/ 636 w 735"/>
                <a:gd name="T111" fmla="*/ 4 h 735"/>
                <a:gd name="T112" fmla="*/ 661 w 735"/>
                <a:gd name="T113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5" h="735">
                  <a:moveTo>
                    <a:pt x="661" y="0"/>
                  </a:moveTo>
                  <a:lnTo>
                    <a:pt x="684" y="0"/>
                  </a:lnTo>
                  <a:lnTo>
                    <a:pt x="704" y="6"/>
                  </a:lnTo>
                  <a:lnTo>
                    <a:pt x="719" y="16"/>
                  </a:lnTo>
                  <a:lnTo>
                    <a:pt x="729" y="31"/>
                  </a:lnTo>
                  <a:lnTo>
                    <a:pt x="734" y="50"/>
                  </a:lnTo>
                  <a:lnTo>
                    <a:pt x="735" y="72"/>
                  </a:lnTo>
                  <a:lnTo>
                    <a:pt x="730" y="99"/>
                  </a:lnTo>
                  <a:lnTo>
                    <a:pt x="722" y="128"/>
                  </a:lnTo>
                  <a:lnTo>
                    <a:pt x="710" y="161"/>
                  </a:lnTo>
                  <a:lnTo>
                    <a:pt x="693" y="196"/>
                  </a:lnTo>
                  <a:lnTo>
                    <a:pt x="671" y="232"/>
                  </a:lnTo>
                  <a:lnTo>
                    <a:pt x="647" y="271"/>
                  </a:lnTo>
                  <a:lnTo>
                    <a:pt x="619" y="309"/>
                  </a:lnTo>
                  <a:lnTo>
                    <a:pt x="588" y="351"/>
                  </a:lnTo>
                  <a:lnTo>
                    <a:pt x="554" y="392"/>
                  </a:lnTo>
                  <a:lnTo>
                    <a:pt x="516" y="434"/>
                  </a:lnTo>
                  <a:lnTo>
                    <a:pt x="475" y="475"/>
                  </a:lnTo>
                  <a:lnTo>
                    <a:pt x="434" y="516"/>
                  </a:lnTo>
                  <a:lnTo>
                    <a:pt x="392" y="554"/>
                  </a:lnTo>
                  <a:lnTo>
                    <a:pt x="351" y="588"/>
                  </a:lnTo>
                  <a:lnTo>
                    <a:pt x="309" y="619"/>
                  </a:lnTo>
                  <a:lnTo>
                    <a:pt x="271" y="647"/>
                  </a:lnTo>
                  <a:lnTo>
                    <a:pt x="232" y="672"/>
                  </a:lnTo>
                  <a:lnTo>
                    <a:pt x="196" y="693"/>
                  </a:lnTo>
                  <a:lnTo>
                    <a:pt x="161" y="710"/>
                  </a:lnTo>
                  <a:lnTo>
                    <a:pt x="128" y="722"/>
                  </a:lnTo>
                  <a:lnTo>
                    <a:pt x="99" y="730"/>
                  </a:lnTo>
                  <a:lnTo>
                    <a:pt x="72" y="735"/>
                  </a:lnTo>
                  <a:lnTo>
                    <a:pt x="50" y="734"/>
                  </a:lnTo>
                  <a:lnTo>
                    <a:pt x="31" y="729"/>
                  </a:lnTo>
                  <a:lnTo>
                    <a:pt x="16" y="719"/>
                  </a:lnTo>
                  <a:lnTo>
                    <a:pt x="6" y="704"/>
                  </a:lnTo>
                  <a:lnTo>
                    <a:pt x="0" y="684"/>
                  </a:lnTo>
                  <a:lnTo>
                    <a:pt x="0" y="661"/>
                  </a:lnTo>
                  <a:lnTo>
                    <a:pt x="4" y="636"/>
                  </a:lnTo>
                  <a:lnTo>
                    <a:pt x="13" y="606"/>
                  </a:lnTo>
                  <a:lnTo>
                    <a:pt x="25" y="574"/>
                  </a:lnTo>
                  <a:lnTo>
                    <a:pt x="42" y="539"/>
                  </a:lnTo>
                  <a:lnTo>
                    <a:pt x="63" y="503"/>
                  </a:lnTo>
                  <a:lnTo>
                    <a:pt x="88" y="464"/>
                  </a:lnTo>
                  <a:lnTo>
                    <a:pt x="116" y="424"/>
                  </a:lnTo>
                  <a:lnTo>
                    <a:pt x="147" y="384"/>
                  </a:lnTo>
                  <a:lnTo>
                    <a:pt x="181" y="342"/>
                  </a:lnTo>
                  <a:lnTo>
                    <a:pt x="219" y="301"/>
                  </a:lnTo>
                  <a:lnTo>
                    <a:pt x="259" y="259"/>
                  </a:lnTo>
                  <a:lnTo>
                    <a:pt x="301" y="219"/>
                  </a:lnTo>
                  <a:lnTo>
                    <a:pt x="342" y="181"/>
                  </a:lnTo>
                  <a:lnTo>
                    <a:pt x="384" y="147"/>
                  </a:lnTo>
                  <a:lnTo>
                    <a:pt x="424" y="116"/>
                  </a:lnTo>
                  <a:lnTo>
                    <a:pt x="464" y="88"/>
                  </a:lnTo>
                  <a:lnTo>
                    <a:pt x="503" y="63"/>
                  </a:lnTo>
                  <a:lnTo>
                    <a:pt x="539" y="42"/>
                  </a:lnTo>
                  <a:lnTo>
                    <a:pt x="574" y="25"/>
                  </a:lnTo>
                  <a:lnTo>
                    <a:pt x="606" y="13"/>
                  </a:lnTo>
                  <a:lnTo>
                    <a:pt x="636" y="4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FABE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113">
              <a:extLst>
                <a:ext uri="{FF2B5EF4-FFF2-40B4-BE49-F238E27FC236}">
                  <a16:creationId xmlns:a16="http://schemas.microsoft.com/office/drawing/2014/main" id="{7B9B065B-D2C5-4AD7-A19F-D39AC1A76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5324" y="2297136"/>
              <a:ext cx="266700" cy="266700"/>
            </a:xfrm>
            <a:custGeom>
              <a:avLst/>
              <a:gdLst>
                <a:gd name="T0" fmla="*/ 799 w 840"/>
                <a:gd name="T1" fmla="*/ 95 h 840"/>
                <a:gd name="T2" fmla="*/ 795 w 840"/>
                <a:gd name="T3" fmla="*/ 171 h 840"/>
                <a:gd name="T4" fmla="*/ 767 w 840"/>
                <a:gd name="T5" fmla="*/ 250 h 840"/>
                <a:gd name="T6" fmla="*/ 723 w 840"/>
                <a:gd name="T7" fmla="*/ 330 h 840"/>
                <a:gd name="T8" fmla="*/ 668 w 840"/>
                <a:gd name="T9" fmla="*/ 407 h 840"/>
                <a:gd name="T10" fmla="*/ 609 w 840"/>
                <a:gd name="T11" fmla="*/ 476 h 840"/>
                <a:gd name="T12" fmla="*/ 744 w 840"/>
                <a:gd name="T13" fmla="*/ 672 h 840"/>
                <a:gd name="T14" fmla="*/ 782 w 840"/>
                <a:gd name="T15" fmla="*/ 675 h 840"/>
                <a:gd name="T16" fmla="*/ 814 w 840"/>
                <a:gd name="T17" fmla="*/ 695 h 840"/>
                <a:gd name="T18" fmla="*/ 837 w 840"/>
                <a:gd name="T19" fmla="*/ 733 h 840"/>
                <a:gd name="T20" fmla="*/ 837 w 840"/>
                <a:gd name="T21" fmla="*/ 777 h 840"/>
                <a:gd name="T22" fmla="*/ 814 w 840"/>
                <a:gd name="T23" fmla="*/ 814 h 840"/>
                <a:gd name="T24" fmla="*/ 777 w 840"/>
                <a:gd name="T25" fmla="*/ 837 h 840"/>
                <a:gd name="T26" fmla="*/ 733 w 840"/>
                <a:gd name="T27" fmla="*/ 837 h 840"/>
                <a:gd name="T28" fmla="*/ 695 w 840"/>
                <a:gd name="T29" fmla="*/ 816 h 840"/>
                <a:gd name="T30" fmla="*/ 675 w 840"/>
                <a:gd name="T31" fmla="*/ 782 h 840"/>
                <a:gd name="T32" fmla="*/ 672 w 840"/>
                <a:gd name="T33" fmla="*/ 744 h 840"/>
                <a:gd name="T34" fmla="*/ 480 w 840"/>
                <a:gd name="T35" fmla="*/ 606 h 840"/>
                <a:gd name="T36" fmla="*/ 417 w 840"/>
                <a:gd name="T37" fmla="*/ 660 h 840"/>
                <a:gd name="T38" fmla="*/ 347 w 840"/>
                <a:gd name="T39" fmla="*/ 712 h 840"/>
                <a:gd name="T40" fmla="*/ 274 w 840"/>
                <a:gd name="T41" fmla="*/ 755 h 840"/>
                <a:gd name="T42" fmla="*/ 200 w 840"/>
                <a:gd name="T43" fmla="*/ 787 h 840"/>
                <a:gd name="T44" fmla="*/ 129 w 840"/>
                <a:gd name="T45" fmla="*/ 800 h 840"/>
                <a:gd name="T46" fmla="*/ 0 w 840"/>
                <a:gd name="T47" fmla="*/ 702 h 840"/>
                <a:gd name="T48" fmla="*/ 83 w 840"/>
                <a:gd name="T49" fmla="*/ 675 h 840"/>
                <a:gd name="T50" fmla="*/ 171 w 840"/>
                <a:gd name="T51" fmla="*/ 628 h 840"/>
                <a:gd name="T52" fmla="*/ 259 w 840"/>
                <a:gd name="T53" fmla="*/ 567 h 840"/>
                <a:gd name="T54" fmla="*/ 345 w 840"/>
                <a:gd name="T55" fmla="*/ 498 h 840"/>
                <a:gd name="T56" fmla="*/ 424 w 840"/>
                <a:gd name="T57" fmla="*/ 424 h 840"/>
                <a:gd name="T58" fmla="*/ 498 w 840"/>
                <a:gd name="T59" fmla="*/ 345 h 840"/>
                <a:gd name="T60" fmla="*/ 567 w 840"/>
                <a:gd name="T61" fmla="*/ 259 h 840"/>
                <a:gd name="T62" fmla="*/ 628 w 840"/>
                <a:gd name="T63" fmla="*/ 171 h 840"/>
                <a:gd name="T64" fmla="*/ 675 w 840"/>
                <a:gd name="T65" fmla="*/ 83 h 840"/>
                <a:gd name="T66" fmla="*/ 702 w 840"/>
                <a:gd name="T67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0" h="840">
                  <a:moveTo>
                    <a:pt x="702" y="0"/>
                  </a:moveTo>
                  <a:lnTo>
                    <a:pt x="799" y="95"/>
                  </a:lnTo>
                  <a:lnTo>
                    <a:pt x="800" y="133"/>
                  </a:lnTo>
                  <a:lnTo>
                    <a:pt x="795" y="171"/>
                  </a:lnTo>
                  <a:lnTo>
                    <a:pt x="783" y="210"/>
                  </a:lnTo>
                  <a:lnTo>
                    <a:pt x="767" y="250"/>
                  </a:lnTo>
                  <a:lnTo>
                    <a:pt x="747" y="290"/>
                  </a:lnTo>
                  <a:lnTo>
                    <a:pt x="723" y="330"/>
                  </a:lnTo>
                  <a:lnTo>
                    <a:pt x="696" y="369"/>
                  </a:lnTo>
                  <a:lnTo>
                    <a:pt x="668" y="407"/>
                  </a:lnTo>
                  <a:lnTo>
                    <a:pt x="638" y="442"/>
                  </a:lnTo>
                  <a:lnTo>
                    <a:pt x="609" y="476"/>
                  </a:lnTo>
                  <a:lnTo>
                    <a:pt x="581" y="507"/>
                  </a:lnTo>
                  <a:lnTo>
                    <a:pt x="744" y="672"/>
                  </a:lnTo>
                  <a:lnTo>
                    <a:pt x="764" y="671"/>
                  </a:lnTo>
                  <a:lnTo>
                    <a:pt x="782" y="675"/>
                  </a:lnTo>
                  <a:lnTo>
                    <a:pt x="800" y="683"/>
                  </a:lnTo>
                  <a:lnTo>
                    <a:pt x="814" y="695"/>
                  </a:lnTo>
                  <a:lnTo>
                    <a:pt x="829" y="713"/>
                  </a:lnTo>
                  <a:lnTo>
                    <a:pt x="837" y="733"/>
                  </a:lnTo>
                  <a:lnTo>
                    <a:pt x="840" y="755"/>
                  </a:lnTo>
                  <a:lnTo>
                    <a:pt x="837" y="777"/>
                  </a:lnTo>
                  <a:lnTo>
                    <a:pt x="829" y="798"/>
                  </a:lnTo>
                  <a:lnTo>
                    <a:pt x="814" y="814"/>
                  </a:lnTo>
                  <a:lnTo>
                    <a:pt x="798" y="829"/>
                  </a:lnTo>
                  <a:lnTo>
                    <a:pt x="777" y="837"/>
                  </a:lnTo>
                  <a:lnTo>
                    <a:pt x="755" y="840"/>
                  </a:lnTo>
                  <a:lnTo>
                    <a:pt x="733" y="837"/>
                  </a:lnTo>
                  <a:lnTo>
                    <a:pt x="713" y="829"/>
                  </a:lnTo>
                  <a:lnTo>
                    <a:pt x="695" y="816"/>
                  </a:lnTo>
                  <a:lnTo>
                    <a:pt x="683" y="800"/>
                  </a:lnTo>
                  <a:lnTo>
                    <a:pt x="675" y="782"/>
                  </a:lnTo>
                  <a:lnTo>
                    <a:pt x="671" y="764"/>
                  </a:lnTo>
                  <a:lnTo>
                    <a:pt x="672" y="744"/>
                  </a:lnTo>
                  <a:lnTo>
                    <a:pt x="507" y="581"/>
                  </a:lnTo>
                  <a:lnTo>
                    <a:pt x="480" y="606"/>
                  </a:lnTo>
                  <a:lnTo>
                    <a:pt x="448" y="633"/>
                  </a:lnTo>
                  <a:lnTo>
                    <a:pt x="417" y="660"/>
                  </a:lnTo>
                  <a:lnTo>
                    <a:pt x="382" y="686"/>
                  </a:lnTo>
                  <a:lnTo>
                    <a:pt x="347" y="712"/>
                  </a:lnTo>
                  <a:lnTo>
                    <a:pt x="310" y="735"/>
                  </a:lnTo>
                  <a:lnTo>
                    <a:pt x="274" y="755"/>
                  </a:lnTo>
                  <a:lnTo>
                    <a:pt x="236" y="773"/>
                  </a:lnTo>
                  <a:lnTo>
                    <a:pt x="200" y="787"/>
                  </a:lnTo>
                  <a:lnTo>
                    <a:pt x="164" y="796"/>
                  </a:lnTo>
                  <a:lnTo>
                    <a:pt x="129" y="800"/>
                  </a:lnTo>
                  <a:lnTo>
                    <a:pt x="95" y="799"/>
                  </a:lnTo>
                  <a:lnTo>
                    <a:pt x="0" y="702"/>
                  </a:lnTo>
                  <a:lnTo>
                    <a:pt x="39" y="691"/>
                  </a:lnTo>
                  <a:lnTo>
                    <a:pt x="83" y="675"/>
                  </a:lnTo>
                  <a:lnTo>
                    <a:pt x="126" y="654"/>
                  </a:lnTo>
                  <a:lnTo>
                    <a:pt x="171" y="628"/>
                  </a:lnTo>
                  <a:lnTo>
                    <a:pt x="216" y="599"/>
                  </a:lnTo>
                  <a:lnTo>
                    <a:pt x="259" y="567"/>
                  </a:lnTo>
                  <a:lnTo>
                    <a:pt x="303" y="533"/>
                  </a:lnTo>
                  <a:lnTo>
                    <a:pt x="345" y="498"/>
                  </a:lnTo>
                  <a:lnTo>
                    <a:pt x="385" y="460"/>
                  </a:lnTo>
                  <a:lnTo>
                    <a:pt x="424" y="424"/>
                  </a:lnTo>
                  <a:lnTo>
                    <a:pt x="460" y="385"/>
                  </a:lnTo>
                  <a:lnTo>
                    <a:pt x="498" y="345"/>
                  </a:lnTo>
                  <a:lnTo>
                    <a:pt x="533" y="303"/>
                  </a:lnTo>
                  <a:lnTo>
                    <a:pt x="567" y="259"/>
                  </a:lnTo>
                  <a:lnTo>
                    <a:pt x="599" y="216"/>
                  </a:lnTo>
                  <a:lnTo>
                    <a:pt x="628" y="171"/>
                  </a:lnTo>
                  <a:lnTo>
                    <a:pt x="654" y="126"/>
                  </a:lnTo>
                  <a:lnTo>
                    <a:pt x="675" y="83"/>
                  </a:lnTo>
                  <a:lnTo>
                    <a:pt x="691" y="3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ABE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14">
              <a:extLst>
                <a:ext uri="{FF2B5EF4-FFF2-40B4-BE49-F238E27FC236}">
                  <a16:creationId xmlns:a16="http://schemas.microsoft.com/office/drawing/2014/main" id="{D211284F-F622-48C5-8BDC-388182809A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50037" y="1901849"/>
              <a:ext cx="831850" cy="831850"/>
            </a:xfrm>
            <a:custGeom>
              <a:avLst/>
              <a:gdLst>
                <a:gd name="T0" fmla="*/ 582 w 2622"/>
                <a:gd name="T1" fmla="*/ 2480 h 2622"/>
                <a:gd name="T2" fmla="*/ 265 w 2622"/>
                <a:gd name="T3" fmla="*/ 2448 h 2622"/>
                <a:gd name="T4" fmla="*/ 640 w 2622"/>
                <a:gd name="T5" fmla="*/ 2073 h 2622"/>
                <a:gd name="T6" fmla="*/ 673 w 2622"/>
                <a:gd name="T7" fmla="*/ 2390 h 2622"/>
                <a:gd name="T8" fmla="*/ 640 w 2622"/>
                <a:gd name="T9" fmla="*/ 2073 h 2622"/>
                <a:gd name="T10" fmla="*/ 317 w 2622"/>
                <a:gd name="T11" fmla="*/ 2214 h 2622"/>
                <a:gd name="T12" fmla="*/ 0 w 2622"/>
                <a:gd name="T13" fmla="*/ 2182 h 2622"/>
                <a:gd name="T14" fmla="*/ 873 w 2622"/>
                <a:gd name="T15" fmla="*/ 1839 h 2622"/>
                <a:gd name="T16" fmla="*/ 906 w 2622"/>
                <a:gd name="T17" fmla="*/ 2156 h 2622"/>
                <a:gd name="T18" fmla="*/ 873 w 2622"/>
                <a:gd name="T19" fmla="*/ 1839 h 2622"/>
                <a:gd name="T20" fmla="*/ 549 w 2622"/>
                <a:gd name="T21" fmla="*/ 1982 h 2622"/>
                <a:gd name="T22" fmla="*/ 232 w 2622"/>
                <a:gd name="T23" fmla="*/ 1949 h 2622"/>
                <a:gd name="T24" fmla="*/ 607 w 2622"/>
                <a:gd name="T25" fmla="*/ 1575 h 2622"/>
                <a:gd name="T26" fmla="*/ 640 w 2622"/>
                <a:gd name="T27" fmla="*/ 1891 h 2622"/>
                <a:gd name="T28" fmla="*/ 607 w 2622"/>
                <a:gd name="T29" fmla="*/ 1575 h 2622"/>
                <a:gd name="T30" fmla="*/ 1828 w 2622"/>
                <a:gd name="T31" fmla="*/ 1126 h 2622"/>
                <a:gd name="T32" fmla="*/ 1813 w 2622"/>
                <a:gd name="T33" fmla="*/ 1185 h 2622"/>
                <a:gd name="T34" fmla="*/ 1781 w 2622"/>
                <a:gd name="T35" fmla="*/ 1257 h 2622"/>
                <a:gd name="T36" fmla="*/ 1733 w 2622"/>
                <a:gd name="T37" fmla="*/ 1336 h 2622"/>
                <a:gd name="T38" fmla="*/ 1671 w 2622"/>
                <a:gd name="T39" fmla="*/ 1422 h 2622"/>
                <a:gd name="T40" fmla="*/ 1596 w 2622"/>
                <a:gd name="T41" fmla="*/ 1511 h 2622"/>
                <a:gd name="T42" fmla="*/ 1511 w 2622"/>
                <a:gd name="T43" fmla="*/ 1596 h 2622"/>
                <a:gd name="T44" fmla="*/ 1422 w 2622"/>
                <a:gd name="T45" fmla="*/ 1671 h 2622"/>
                <a:gd name="T46" fmla="*/ 1336 w 2622"/>
                <a:gd name="T47" fmla="*/ 1733 h 2622"/>
                <a:gd name="T48" fmla="*/ 1257 w 2622"/>
                <a:gd name="T49" fmla="*/ 1781 h 2622"/>
                <a:gd name="T50" fmla="*/ 1185 w 2622"/>
                <a:gd name="T51" fmla="*/ 1813 h 2622"/>
                <a:gd name="T52" fmla="*/ 1126 w 2622"/>
                <a:gd name="T53" fmla="*/ 1828 h 2622"/>
                <a:gd name="T54" fmla="*/ 877 w 2622"/>
                <a:gd name="T55" fmla="*/ 1547 h 2622"/>
                <a:gd name="T56" fmla="*/ 942 w 2622"/>
                <a:gd name="T57" fmla="*/ 1523 h 2622"/>
                <a:gd name="T58" fmla="*/ 1018 w 2622"/>
                <a:gd name="T59" fmla="*/ 1483 h 2622"/>
                <a:gd name="T60" fmla="*/ 1102 w 2622"/>
                <a:gd name="T61" fmla="*/ 1427 h 2622"/>
                <a:gd name="T62" fmla="*/ 1190 w 2622"/>
                <a:gd name="T63" fmla="*/ 1359 h 2622"/>
                <a:gd name="T64" fmla="*/ 1278 w 2622"/>
                <a:gd name="T65" fmla="*/ 1278 h 2622"/>
                <a:gd name="T66" fmla="*/ 1359 w 2622"/>
                <a:gd name="T67" fmla="*/ 1190 h 2622"/>
                <a:gd name="T68" fmla="*/ 1427 w 2622"/>
                <a:gd name="T69" fmla="*/ 1102 h 2622"/>
                <a:gd name="T70" fmla="*/ 1483 w 2622"/>
                <a:gd name="T71" fmla="*/ 1018 h 2622"/>
                <a:gd name="T72" fmla="*/ 1523 w 2622"/>
                <a:gd name="T73" fmla="*/ 942 h 2622"/>
                <a:gd name="T74" fmla="*/ 1547 w 2622"/>
                <a:gd name="T75" fmla="*/ 877 h 2622"/>
                <a:gd name="T76" fmla="*/ 1982 w 2622"/>
                <a:gd name="T77" fmla="*/ 731 h 2622"/>
                <a:gd name="T78" fmla="*/ 2015 w 2622"/>
                <a:gd name="T79" fmla="*/ 1047 h 2622"/>
                <a:gd name="T80" fmla="*/ 1982 w 2622"/>
                <a:gd name="T81" fmla="*/ 731 h 2622"/>
                <a:gd name="T82" fmla="*/ 2390 w 2622"/>
                <a:gd name="T83" fmla="*/ 673 h 2622"/>
                <a:gd name="T84" fmla="*/ 2073 w 2622"/>
                <a:gd name="T85" fmla="*/ 640 h 2622"/>
                <a:gd name="T86" fmla="*/ 1716 w 2622"/>
                <a:gd name="T87" fmla="*/ 466 h 2622"/>
                <a:gd name="T88" fmla="*/ 1749 w 2622"/>
                <a:gd name="T89" fmla="*/ 783 h 2622"/>
                <a:gd name="T90" fmla="*/ 1716 w 2622"/>
                <a:gd name="T91" fmla="*/ 466 h 2622"/>
                <a:gd name="T92" fmla="*/ 2622 w 2622"/>
                <a:gd name="T93" fmla="*/ 440 h 2622"/>
                <a:gd name="T94" fmla="*/ 2305 w 2622"/>
                <a:gd name="T95" fmla="*/ 408 h 2622"/>
                <a:gd name="T96" fmla="*/ 1949 w 2622"/>
                <a:gd name="T97" fmla="*/ 232 h 2622"/>
                <a:gd name="T98" fmla="*/ 1982 w 2622"/>
                <a:gd name="T99" fmla="*/ 549 h 2622"/>
                <a:gd name="T100" fmla="*/ 1949 w 2622"/>
                <a:gd name="T101" fmla="*/ 232 h 2622"/>
                <a:gd name="T102" fmla="*/ 2357 w 2622"/>
                <a:gd name="T103" fmla="*/ 174 h 2622"/>
                <a:gd name="T104" fmla="*/ 2040 w 2622"/>
                <a:gd name="T105" fmla="*/ 142 h 2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22" h="2622">
                  <a:moveTo>
                    <a:pt x="408" y="2305"/>
                  </a:moveTo>
                  <a:lnTo>
                    <a:pt x="582" y="2480"/>
                  </a:lnTo>
                  <a:lnTo>
                    <a:pt x="440" y="2622"/>
                  </a:lnTo>
                  <a:lnTo>
                    <a:pt x="265" y="2448"/>
                  </a:lnTo>
                  <a:lnTo>
                    <a:pt x="408" y="2305"/>
                  </a:lnTo>
                  <a:close/>
                  <a:moveTo>
                    <a:pt x="640" y="2073"/>
                  </a:moveTo>
                  <a:lnTo>
                    <a:pt x="814" y="2247"/>
                  </a:lnTo>
                  <a:lnTo>
                    <a:pt x="673" y="2390"/>
                  </a:lnTo>
                  <a:lnTo>
                    <a:pt x="498" y="2214"/>
                  </a:lnTo>
                  <a:lnTo>
                    <a:pt x="640" y="2073"/>
                  </a:lnTo>
                  <a:close/>
                  <a:moveTo>
                    <a:pt x="142" y="2040"/>
                  </a:moveTo>
                  <a:lnTo>
                    <a:pt x="317" y="2214"/>
                  </a:lnTo>
                  <a:lnTo>
                    <a:pt x="174" y="2357"/>
                  </a:lnTo>
                  <a:lnTo>
                    <a:pt x="0" y="2182"/>
                  </a:lnTo>
                  <a:lnTo>
                    <a:pt x="142" y="2040"/>
                  </a:lnTo>
                  <a:close/>
                  <a:moveTo>
                    <a:pt x="873" y="1839"/>
                  </a:moveTo>
                  <a:lnTo>
                    <a:pt x="1047" y="2015"/>
                  </a:lnTo>
                  <a:lnTo>
                    <a:pt x="906" y="2156"/>
                  </a:lnTo>
                  <a:lnTo>
                    <a:pt x="731" y="1982"/>
                  </a:lnTo>
                  <a:lnTo>
                    <a:pt x="873" y="1839"/>
                  </a:lnTo>
                  <a:close/>
                  <a:moveTo>
                    <a:pt x="375" y="1808"/>
                  </a:moveTo>
                  <a:lnTo>
                    <a:pt x="549" y="1982"/>
                  </a:lnTo>
                  <a:lnTo>
                    <a:pt x="408" y="2124"/>
                  </a:lnTo>
                  <a:lnTo>
                    <a:pt x="232" y="1949"/>
                  </a:lnTo>
                  <a:lnTo>
                    <a:pt x="375" y="1808"/>
                  </a:lnTo>
                  <a:close/>
                  <a:moveTo>
                    <a:pt x="607" y="1575"/>
                  </a:moveTo>
                  <a:lnTo>
                    <a:pt x="783" y="1749"/>
                  </a:lnTo>
                  <a:lnTo>
                    <a:pt x="640" y="1891"/>
                  </a:lnTo>
                  <a:lnTo>
                    <a:pt x="466" y="1716"/>
                  </a:lnTo>
                  <a:lnTo>
                    <a:pt x="607" y="1575"/>
                  </a:lnTo>
                  <a:close/>
                  <a:moveTo>
                    <a:pt x="1553" y="849"/>
                  </a:moveTo>
                  <a:lnTo>
                    <a:pt x="1828" y="1126"/>
                  </a:lnTo>
                  <a:lnTo>
                    <a:pt x="1824" y="1154"/>
                  </a:lnTo>
                  <a:lnTo>
                    <a:pt x="1813" y="1185"/>
                  </a:lnTo>
                  <a:lnTo>
                    <a:pt x="1799" y="1219"/>
                  </a:lnTo>
                  <a:lnTo>
                    <a:pt x="1781" y="1257"/>
                  </a:lnTo>
                  <a:lnTo>
                    <a:pt x="1760" y="1295"/>
                  </a:lnTo>
                  <a:lnTo>
                    <a:pt x="1733" y="1336"/>
                  </a:lnTo>
                  <a:lnTo>
                    <a:pt x="1704" y="1379"/>
                  </a:lnTo>
                  <a:lnTo>
                    <a:pt x="1671" y="1422"/>
                  </a:lnTo>
                  <a:lnTo>
                    <a:pt x="1636" y="1467"/>
                  </a:lnTo>
                  <a:lnTo>
                    <a:pt x="1596" y="1511"/>
                  </a:lnTo>
                  <a:lnTo>
                    <a:pt x="1554" y="1555"/>
                  </a:lnTo>
                  <a:lnTo>
                    <a:pt x="1511" y="1596"/>
                  </a:lnTo>
                  <a:lnTo>
                    <a:pt x="1467" y="1636"/>
                  </a:lnTo>
                  <a:lnTo>
                    <a:pt x="1422" y="1671"/>
                  </a:lnTo>
                  <a:lnTo>
                    <a:pt x="1379" y="1704"/>
                  </a:lnTo>
                  <a:lnTo>
                    <a:pt x="1336" y="1733"/>
                  </a:lnTo>
                  <a:lnTo>
                    <a:pt x="1295" y="1760"/>
                  </a:lnTo>
                  <a:lnTo>
                    <a:pt x="1257" y="1781"/>
                  </a:lnTo>
                  <a:lnTo>
                    <a:pt x="1219" y="1799"/>
                  </a:lnTo>
                  <a:lnTo>
                    <a:pt x="1185" y="1813"/>
                  </a:lnTo>
                  <a:lnTo>
                    <a:pt x="1154" y="1824"/>
                  </a:lnTo>
                  <a:lnTo>
                    <a:pt x="1126" y="1828"/>
                  </a:lnTo>
                  <a:lnTo>
                    <a:pt x="849" y="1553"/>
                  </a:lnTo>
                  <a:lnTo>
                    <a:pt x="877" y="1547"/>
                  </a:lnTo>
                  <a:lnTo>
                    <a:pt x="908" y="1536"/>
                  </a:lnTo>
                  <a:lnTo>
                    <a:pt x="942" y="1523"/>
                  </a:lnTo>
                  <a:lnTo>
                    <a:pt x="980" y="1504"/>
                  </a:lnTo>
                  <a:lnTo>
                    <a:pt x="1018" y="1483"/>
                  </a:lnTo>
                  <a:lnTo>
                    <a:pt x="1060" y="1457"/>
                  </a:lnTo>
                  <a:lnTo>
                    <a:pt x="1102" y="1427"/>
                  </a:lnTo>
                  <a:lnTo>
                    <a:pt x="1145" y="1396"/>
                  </a:lnTo>
                  <a:lnTo>
                    <a:pt x="1190" y="1359"/>
                  </a:lnTo>
                  <a:lnTo>
                    <a:pt x="1234" y="1321"/>
                  </a:lnTo>
                  <a:lnTo>
                    <a:pt x="1278" y="1278"/>
                  </a:lnTo>
                  <a:lnTo>
                    <a:pt x="1319" y="1234"/>
                  </a:lnTo>
                  <a:lnTo>
                    <a:pt x="1359" y="1190"/>
                  </a:lnTo>
                  <a:lnTo>
                    <a:pt x="1394" y="1145"/>
                  </a:lnTo>
                  <a:lnTo>
                    <a:pt x="1427" y="1102"/>
                  </a:lnTo>
                  <a:lnTo>
                    <a:pt x="1457" y="1060"/>
                  </a:lnTo>
                  <a:lnTo>
                    <a:pt x="1483" y="1018"/>
                  </a:lnTo>
                  <a:lnTo>
                    <a:pt x="1504" y="980"/>
                  </a:lnTo>
                  <a:lnTo>
                    <a:pt x="1523" y="942"/>
                  </a:lnTo>
                  <a:lnTo>
                    <a:pt x="1536" y="908"/>
                  </a:lnTo>
                  <a:lnTo>
                    <a:pt x="1547" y="877"/>
                  </a:lnTo>
                  <a:lnTo>
                    <a:pt x="1553" y="849"/>
                  </a:lnTo>
                  <a:close/>
                  <a:moveTo>
                    <a:pt x="1982" y="731"/>
                  </a:moveTo>
                  <a:lnTo>
                    <a:pt x="2156" y="906"/>
                  </a:lnTo>
                  <a:lnTo>
                    <a:pt x="2015" y="1047"/>
                  </a:lnTo>
                  <a:lnTo>
                    <a:pt x="1839" y="873"/>
                  </a:lnTo>
                  <a:lnTo>
                    <a:pt x="1982" y="731"/>
                  </a:lnTo>
                  <a:close/>
                  <a:moveTo>
                    <a:pt x="2214" y="498"/>
                  </a:moveTo>
                  <a:lnTo>
                    <a:pt x="2390" y="673"/>
                  </a:lnTo>
                  <a:lnTo>
                    <a:pt x="2247" y="814"/>
                  </a:lnTo>
                  <a:lnTo>
                    <a:pt x="2073" y="640"/>
                  </a:lnTo>
                  <a:lnTo>
                    <a:pt x="2214" y="498"/>
                  </a:lnTo>
                  <a:close/>
                  <a:moveTo>
                    <a:pt x="1716" y="466"/>
                  </a:moveTo>
                  <a:lnTo>
                    <a:pt x="1891" y="640"/>
                  </a:lnTo>
                  <a:lnTo>
                    <a:pt x="1749" y="783"/>
                  </a:lnTo>
                  <a:lnTo>
                    <a:pt x="1575" y="607"/>
                  </a:lnTo>
                  <a:lnTo>
                    <a:pt x="1716" y="466"/>
                  </a:lnTo>
                  <a:close/>
                  <a:moveTo>
                    <a:pt x="2448" y="265"/>
                  </a:moveTo>
                  <a:lnTo>
                    <a:pt x="2622" y="440"/>
                  </a:lnTo>
                  <a:lnTo>
                    <a:pt x="2480" y="582"/>
                  </a:lnTo>
                  <a:lnTo>
                    <a:pt x="2305" y="408"/>
                  </a:lnTo>
                  <a:lnTo>
                    <a:pt x="2448" y="265"/>
                  </a:lnTo>
                  <a:close/>
                  <a:moveTo>
                    <a:pt x="1949" y="232"/>
                  </a:moveTo>
                  <a:lnTo>
                    <a:pt x="2124" y="408"/>
                  </a:lnTo>
                  <a:lnTo>
                    <a:pt x="1982" y="549"/>
                  </a:lnTo>
                  <a:lnTo>
                    <a:pt x="1808" y="375"/>
                  </a:lnTo>
                  <a:lnTo>
                    <a:pt x="1949" y="232"/>
                  </a:lnTo>
                  <a:close/>
                  <a:moveTo>
                    <a:pt x="2182" y="0"/>
                  </a:moveTo>
                  <a:lnTo>
                    <a:pt x="2357" y="174"/>
                  </a:lnTo>
                  <a:lnTo>
                    <a:pt x="2214" y="317"/>
                  </a:lnTo>
                  <a:lnTo>
                    <a:pt x="2040" y="142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D552D7F0-0CB8-4B82-AD0A-E0CF5C0A7E3D}"/>
              </a:ext>
            </a:extLst>
          </p:cNvPr>
          <p:cNvSpPr/>
          <p:nvPr/>
        </p:nvSpPr>
        <p:spPr bwMode="auto">
          <a:xfrm>
            <a:off x="7704230" y="4386718"/>
            <a:ext cx="2035872" cy="1209437"/>
          </a:xfrm>
          <a:prstGeom prst="roundRect">
            <a:avLst/>
          </a:prstGeom>
          <a:noFill/>
          <a:ln w="158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96966670-6B0F-475D-AA08-6FE7861D5F64}"/>
              </a:ext>
            </a:extLst>
          </p:cNvPr>
          <p:cNvSpPr/>
          <p:nvPr/>
        </p:nvSpPr>
        <p:spPr>
          <a:xfrm>
            <a:off x="8171015" y="5159155"/>
            <a:ext cx="793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Image Server</a:t>
            </a:r>
            <a:endParaRPr lang="en-US" sz="1200" b="1" dirty="0"/>
          </a:p>
        </p:txBody>
      </p: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797D0768-1F20-4C8F-AF03-B3818412DCF6}"/>
              </a:ext>
            </a:extLst>
          </p:cNvPr>
          <p:cNvGrpSpPr/>
          <p:nvPr/>
        </p:nvGrpSpPr>
        <p:grpSpPr>
          <a:xfrm>
            <a:off x="8567526" y="4548412"/>
            <a:ext cx="1053230" cy="887012"/>
            <a:chOff x="3785647" y="2426243"/>
            <a:chExt cx="811530" cy="742950"/>
          </a:xfrm>
        </p:grpSpPr>
        <p:sp useBgFill="1">
          <p:nvSpPr>
            <p:cNvPr id="401" name="Freeform 33">
              <a:extLst>
                <a:ext uri="{FF2B5EF4-FFF2-40B4-BE49-F238E27FC236}">
                  <a16:creationId xmlns:a16="http://schemas.microsoft.com/office/drawing/2014/main" id="{E036DC5F-5AE8-4881-9F7B-1EA68242FC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5647" y="2426243"/>
              <a:ext cx="811530" cy="742950"/>
            </a:xfrm>
            <a:custGeom>
              <a:avLst/>
              <a:gdLst>
                <a:gd name="T0" fmla="*/ 7467 w 8000"/>
                <a:gd name="T1" fmla="*/ 3733 h 7466"/>
                <a:gd name="T2" fmla="*/ 7333 w 8000"/>
                <a:gd name="T3" fmla="*/ 3733 h 7466"/>
                <a:gd name="T4" fmla="*/ 7333 w 8000"/>
                <a:gd name="T5" fmla="*/ 2266 h 7466"/>
                <a:gd name="T6" fmla="*/ 7298 w 8000"/>
                <a:gd name="T7" fmla="*/ 2133 h 7466"/>
                <a:gd name="T8" fmla="*/ 7333 w 8000"/>
                <a:gd name="T9" fmla="*/ 2000 h 7466"/>
                <a:gd name="T10" fmla="*/ 7333 w 8000"/>
                <a:gd name="T11" fmla="*/ 266 h 7466"/>
                <a:gd name="T12" fmla="*/ 7067 w 8000"/>
                <a:gd name="T13" fmla="*/ 0 h 7466"/>
                <a:gd name="T14" fmla="*/ 1467 w 8000"/>
                <a:gd name="T15" fmla="*/ 0 h 7466"/>
                <a:gd name="T16" fmla="*/ 1200 w 8000"/>
                <a:gd name="T17" fmla="*/ 266 h 7466"/>
                <a:gd name="T18" fmla="*/ 1200 w 8000"/>
                <a:gd name="T19" fmla="*/ 666 h 7466"/>
                <a:gd name="T20" fmla="*/ 267 w 8000"/>
                <a:gd name="T21" fmla="*/ 666 h 7466"/>
                <a:gd name="T22" fmla="*/ 0 w 8000"/>
                <a:gd name="T23" fmla="*/ 933 h 7466"/>
                <a:gd name="T24" fmla="*/ 0 w 8000"/>
                <a:gd name="T25" fmla="*/ 5333 h 7466"/>
                <a:gd name="T26" fmla="*/ 267 w 8000"/>
                <a:gd name="T27" fmla="*/ 5600 h 7466"/>
                <a:gd name="T28" fmla="*/ 1200 w 8000"/>
                <a:gd name="T29" fmla="*/ 5600 h 7466"/>
                <a:gd name="T30" fmla="*/ 1200 w 8000"/>
                <a:gd name="T31" fmla="*/ 6000 h 7466"/>
                <a:gd name="T32" fmla="*/ 1467 w 8000"/>
                <a:gd name="T33" fmla="*/ 6266 h 7466"/>
                <a:gd name="T34" fmla="*/ 4267 w 8000"/>
                <a:gd name="T35" fmla="*/ 6266 h 7466"/>
                <a:gd name="T36" fmla="*/ 4267 w 8000"/>
                <a:gd name="T37" fmla="*/ 6933 h 7466"/>
                <a:gd name="T38" fmla="*/ 4800 w 8000"/>
                <a:gd name="T39" fmla="*/ 7466 h 7466"/>
                <a:gd name="T40" fmla="*/ 7467 w 8000"/>
                <a:gd name="T41" fmla="*/ 7466 h 7466"/>
                <a:gd name="T42" fmla="*/ 8000 w 8000"/>
                <a:gd name="T43" fmla="*/ 6933 h 7466"/>
                <a:gd name="T44" fmla="*/ 8000 w 8000"/>
                <a:gd name="T45" fmla="*/ 4266 h 7466"/>
                <a:gd name="T46" fmla="*/ 7467 w 8000"/>
                <a:gd name="T47" fmla="*/ 3733 h 7466"/>
                <a:gd name="T48" fmla="*/ 1200 w 8000"/>
                <a:gd name="T49" fmla="*/ 4266 h 7466"/>
                <a:gd name="T50" fmla="*/ 1200 w 8000"/>
                <a:gd name="T51" fmla="*/ 4800 h 7466"/>
                <a:gd name="T52" fmla="*/ 800 w 8000"/>
                <a:gd name="T53" fmla="*/ 4800 h 7466"/>
                <a:gd name="T54" fmla="*/ 800 w 8000"/>
                <a:gd name="T55" fmla="*/ 3600 h 7466"/>
                <a:gd name="T56" fmla="*/ 1200 w 8000"/>
                <a:gd name="T57" fmla="*/ 3600 h 7466"/>
                <a:gd name="T58" fmla="*/ 1200 w 8000"/>
                <a:gd name="T59" fmla="*/ 4000 h 7466"/>
                <a:gd name="T60" fmla="*/ 1236 w 8000"/>
                <a:gd name="T61" fmla="*/ 4133 h 7466"/>
                <a:gd name="T62" fmla="*/ 1200 w 8000"/>
                <a:gd name="T63" fmla="*/ 4266 h 7466"/>
                <a:gd name="T64" fmla="*/ 1200 w 8000"/>
                <a:gd name="T65" fmla="*/ 2266 h 7466"/>
                <a:gd name="T66" fmla="*/ 1200 w 8000"/>
                <a:gd name="T67" fmla="*/ 2800 h 7466"/>
                <a:gd name="T68" fmla="*/ 800 w 8000"/>
                <a:gd name="T69" fmla="*/ 2800 h 7466"/>
                <a:gd name="T70" fmla="*/ 800 w 8000"/>
                <a:gd name="T71" fmla="*/ 1466 h 7466"/>
                <a:gd name="T72" fmla="*/ 1200 w 8000"/>
                <a:gd name="T73" fmla="*/ 1466 h 7466"/>
                <a:gd name="T74" fmla="*/ 1200 w 8000"/>
                <a:gd name="T75" fmla="*/ 2000 h 7466"/>
                <a:gd name="T76" fmla="*/ 1236 w 8000"/>
                <a:gd name="T77" fmla="*/ 2133 h 7466"/>
                <a:gd name="T78" fmla="*/ 1200 w 8000"/>
                <a:gd name="T79" fmla="*/ 2266 h 7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00" h="7466">
                  <a:moveTo>
                    <a:pt x="7467" y="3733"/>
                  </a:moveTo>
                  <a:cubicBezTo>
                    <a:pt x="7333" y="3733"/>
                    <a:pt x="7333" y="3733"/>
                    <a:pt x="7333" y="3733"/>
                  </a:cubicBezTo>
                  <a:cubicBezTo>
                    <a:pt x="7333" y="2266"/>
                    <a:pt x="7333" y="2266"/>
                    <a:pt x="7333" y="2266"/>
                  </a:cubicBezTo>
                  <a:cubicBezTo>
                    <a:pt x="7333" y="2219"/>
                    <a:pt x="7321" y="2173"/>
                    <a:pt x="7298" y="2133"/>
                  </a:cubicBezTo>
                  <a:cubicBezTo>
                    <a:pt x="7321" y="2092"/>
                    <a:pt x="7333" y="2046"/>
                    <a:pt x="7333" y="2000"/>
                  </a:cubicBezTo>
                  <a:cubicBezTo>
                    <a:pt x="7333" y="266"/>
                    <a:pt x="7333" y="266"/>
                    <a:pt x="7333" y="266"/>
                  </a:cubicBezTo>
                  <a:cubicBezTo>
                    <a:pt x="7333" y="119"/>
                    <a:pt x="7214" y="0"/>
                    <a:pt x="7067" y="0"/>
                  </a:cubicBezTo>
                  <a:cubicBezTo>
                    <a:pt x="1467" y="0"/>
                    <a:pt x="1467" y="0"/>
                    <a:pt x="1467" y="0"/>
                  </a:cubicBezTo>
                  <a:cubicBezTo>
                    <a:pt x="1319" y="0"/>
                    <a:pt x="1200" y="119"/>
                    <a:pt x="1200" y="266"/>
                  </a:cubicBezTo>
                  <a:cubicBezTo>
                    <a:pt x="1200" y="666"/>
                    <a:pt x="1200" y="666"/>
                    <a:pt x="1200" y="666"/>
                  </a:cubicBezTo>
                  <a:cubicBezTo>
                    <a:pt x="267" y="666"/>
                    <a:pt x="267" y="666"/>
                    <a:pt x="267" y="666"/>
                  </a:cubicBezTo>
                  <a:cubicBezTo>
                    <a:pt x="119" y="666"/>
                    <a:pt x="0" y="786"/>
                    <a:pt x="0" y="933"/>
                  </a:cubicBezTo>
                  <a:cubicBezTo>
                    <a:pt x="0" y="5333"/>
                    <a:pt x="0" y="5333"/>
                    <a:pt x="0" y="5333"/>
                  </a:cubicBezTo>
                  <a:cubicBezTo>
                    <a:pt x="0" y="5480"/>
                    <a:pt x="119" y="5600"/>
                    <a:pt x="267" y="5600"/>
                  </a:cubicBezTo>
                  <a:cubicBezTo>
                    <a:pt x="1200" y="5600"/>
                    <a:pt x="1200" y="5600"/>
                    <a:pt x="1200" y="5600"/>
                  </a:cubicBezTo>
                  <a:cubicBezTo>
                    <a:pt x="1200" y="6000"/>
                    <a:pt x="1200" y="6000"/>
                    <a:pt x="1200" y="6000"/>
                  </a:cubicBezTo>
                  <a:cubicBezTo>
                    <a:pt x="1200" y="6147"/>
                    <a:pt x="1319" y="6266"/>
                    <a:pt x="1467" y="6266"/>
                  </a:cubicBezTo>
                  <a:cubicBezTo>
                    <a:pt x="4267" y="6266"/>
                    <a:pt x="4267" y="6266"/>
                    <a:pt x="4267" y="6266"/>
                  </a:cubicBezTo>
                  <a:cubicBezTo>
                    <a:pt x="4267" y="6933"/>
                    <a:pt x="4267" y="6933"/>
                    <a:pt x="4267" y="6933"/>
                  </a:cubicBezTo>
                  <a:cubicBezTo>
                    <a:pt x="4267" y="7227"/>
                    <a:pt x="4506" y="7466"/>
                    <a:pt x="4800" y="7466"/>
                  </a:cubicBezTo>
                  <a:cubicBezTo>
                    <a:pt x="7467" y="7466"/>
                    <a:pt x="7467" y="7466"/>
                    <a:pt x="7467" y="7466"/>
                  </a:cubicBezTo>
                  <a:cubicBezTo>
                    <a:pt x="7761" y="7466"/>
                    <a:pt x="8000" y="7227"/>
                    <a:pt x="8000" y="6933"/>
                  </a:cubicBezTo>
                  <a:cubicBezTo>
                    <a:pt x="8000" y="4266"/>
                    <a:pt x="8000" y="4266"/>
                    <a:pt x="8000" y="4266"/>
                  </a:cubicBezTo>
                  <a:cubicBezTo>
                    <a:pt x="8000" y="3972"/>
                    <a:pt x="7761" y="3733"/>
                    <a:pt x="7467" y="3733"/>
                  </a:cubicBezTo>
                  <a:close/>
                  <a:moveTo>
                    <a:pt x="1200" y="4266"/>
                  </a:moveTo>
                  <a:cubicBezTo>
                    <a:pt x="1200" y="4800"/>
                    <a:pt x="1200" y="4800"/>
                    <a:pt x="1200" y="4800"/>
                  </a:cubicBezTo>
                  <a:cubicBezTo>
                    <a:pt x="800" y="4800"/>
                    <a:pt x="800" y="4800"/>
                    <a:pt x="800" y="4800"/>
                  </a:cubicBezTo>
                  <a:cubicBezTo>
                    <a:pt x="800" y="3600"/>
                    <a:pt x="800" y="3600"/>
                    <a:pt x="800" y="3600"/>
                  </a:cubicBezTo>
                  <a:cubicBezTo>
                    <a:pt x="1200" y="3600"/>
                    <a:pt x="1200" y="3600"/>
                    <a:pt x="1200" y="3600"/>
                  </a:cubicBezTo>
                  <a:cubicBezTo>
                    <a:pt x="1200" y="4000"/>
                    <a:pt x="1200" y="4000"/>
                    <a:pt x="1200" y="4000"/>
                  </a:cubicBezTo>
                  <a:cubicBezTo>
                    <a:pt x="1200" y="4046"/>
                    <a:pt x="1212" y="4092"/>
                    <a:pt x="1236" y="4133"/>
                  </a:cubicBezTo>
                  <a:cubicBezTo>
                    <a:pt x="1212" y="4173"/>
                    <a:pt x="1200" y="4219"/>
                    <a:pt x="1200" y="4266"/>
                  </a:cubicBezTo>
                  <a:close/>
                  <a:moveTo>
                    <a:pt x="1200" y="2266"/>
                  </a:moveTo>
                  <a:cubicBezTo>
                    <a:pt x="1200" y="2800"/>
                    <a:pt x="1200" y="2800"/>
                    <a:pt x="1200" y="2800"/>
                  </a:cubicBezTo>
                  <a:cubicBezTo>
                    <a:pt x="800" y="2800"/>
                    <a:pt x="800" y="2800"/>
                    <a:pt x="800" y="2800"/>
                  </a:cubicBezTo>
                  <a:cubicBezTo>
                    <a:pt x="800" y="1466"/>
                    <a:pt x="800" y="1466"/>
                    <a:pt x="800" y="1466"/>
                  </a:cubicBezTo>
                  <a:cubicBezTo>
                    <a:pt x="1200" y="1466"/>
                    <a:pt x="1200" y="1466"/>
                    <a:pt x="1200" y="1466"/>
                  </a:cubicBezTo>
                  <a:cubicBezTo>
                    <a:pt x="1200" y="2000"/>
                    <a:pt x="1200" y="2000"/>
                    <a:pt x="1200" y="2000"/>
                  </a:cubicBezTo>
                  <a:cubicBezTo>
                    <a:pt x="1200" y="2046"/>
                    <a:pt x="1212" y="2092"/>
                    <a:pt x="1236" y="2133"/>
                  </a:cubicBezTo>
                  <a:cubicBezTo>
                    <a:pt x="1212" y="2173"/>
                    <a:pt x="1200" y="2219"/>
                    <a:pt x="1200" y="2266"/>
                  </a:cubicBez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4">
              <a:extLst>
                <a:ext uri="{FF2B5EF4-FFF2-40B4-BE49-F238E27FC236}">
                  <a16:creationId xmlns:a16="http://schemas.microsoft.com/office/drawing/2014/main" id="{3B0BDD47-B142-47D8-8AF5-4316D870DA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4237" y="2453389"/>
              <a:ext cx="568642" cy="570071"/>
            </a:xfrm>
            <a:custGeom>
              <a:avLst/>
              <a:gdLst>
                <a:gd name="T0" fmla="*/ 0 w 5600"/>
                <a:gd name="T1" fmla="*/ 4000 h 5734"/>
                <a:gd name="T2" fmla="*/ 2800 w 5600"/>
                <a:gd name="T3" fmla="*/ 5734 h 5734"/>
                <a:gd name="T4" fmla="*/ 1000 w 5600"/>
                <a:gd name="T5" fmla="*/ 5200 h 5734"/>
                <a:gd name="T6" fmla="*/ 1000 w 5600"/>
                <a:gd name="T7" fmla="*/ 4534 h 5734"/>
                <a:gd name="T8" fmla="*/ 1000 w 5600"/>
                <a:gd name="T9" fmla="*/ 5200 h 5734"/>
                <a:gd name="T10" fmla="*/ 1873 w 5600"/>
                <a:gd name="T11" fmla="*/ 5067 h 5734"/>
                <a:gd name="T12" fmla="*/ 1733 w 5600"/>
                <a:gd name="T13" fmla="*/ 4806 h 5734"/>
                <a:gd name="T14" fmla="*/ 1993 w 5600"/>
                <a:gd name="T15" fmla="*/ 4667 h 5734"/>
                <a:gd name="T16" fmla="*/ 2133 w 5600"/>
                <a:gd name="T17" fmla="*/ 4927 h 5734"/>
                <a:gd name="T18" fmla="*/ 3333 w 5600"/>
                <a:gd name="T19" fmla="*/ 3467 h 5734"/>
                <a:gd name="T20" fmla="*/ 5600 w 5600"/>
                <a:gd name="T21" fmla="*/ 2000 h 5734"/>
                <a:gd name="T22" fmla="*/ 0 w 5600"/>
                <a:gd name="T23" fmla="*/ 3734 h 5734"/>
                <a:gd name="T24" fmla="*/ 3333 w 5600"/>
                <a:gd name="T25" fmla="*/ 3467 h 5734"/>
                <a:gd name="T26" fmla="*/ 4000 w 5600"/>
                <a:gd name="T27" fmla="*/ 2667 h 5734"/>
                <a:gd name="T28" fmla="*/ 4933 w 5600"/>
                <a:gd name="T29" fmla="*/ 2800 h 5734"/>
                <a:gd name="T30" fmla="*/ 4800 w 5600"/>
                <a:gd name="T31" fmla="*/ 3067 h 5734"/>
                <a:gd name="T32" fmla="*/ 3866 w 5600"/>
                <a:gd name="T33" fmla="*/ 2934 h 5734"/>
                <a:gd name="T34" fmla="*/ 1000 w 5600"/>
                <a:gd name="T35" fmla="*/ 3200 h 5734"/>
                <a:gd name="T36" fmla="*/ 1000 w 5600"/>
                <a:gd name="T37" fmla="*/ 2534 h 5734"/>
                <a:gd name="T38" fmla="*/ 1000 w 5600"/>
                <a:gd name="T39" fmla="*/ 3200 h 5734"/>
                <a:gd name="T40" fmla="*/ 1993 w 5600"/>
                <a:gd name="T41" fmla="*/ 3067 h 5734"/>
                <a:gd name="T42" fmla="*/ 1733 w 5600"/>
                <a:gd name="T43" fmla="*/ 2927 h 5734"/>
                <a:gd name="T44" fmla="*/ 1873 w 5600"/>
                <a:gd name="T45" fmla="*/ 2667 h 5734"/>
                <a:gd name="T46" fmla="*/ 2133 w 5600"/>
                <a:gd name="T47" fmla="*/ 2806 h 5734"/>
                <a:gd name="T48" fmla="*/ 2533 w 5600"/>
                <a:gd name="T49" fmla="*/ 2927 h 5734"/>
                <a:gd name="T50" fmla="*/ 2673 w 5600"/>
                <a:gd name="T51" fmla="*/ 2667 h 5734"/>
                <a:gd name="T52" fmla="*/ 2933 w 5600"/>
                <a:gd name="T53" fmla="*/ 2806 h 5734"/>
                <a:gd name="T54" fmla="*/ 2793 w 5600"/>
                <a:gd name="T55" fmla="*/ 3067 h 5734"/>
                <a:gd name="T56" fmla="*/ 2533 w 5600"/>
                <a:gd name="T57" fmla="*/ 2927 h 5734"/>
                <a:gd name="T58" fmla="*/ 0 w 5600"/>
                <a:gd name="T59" fmla="*/ 0 h 5734"/>
                <a:gd name="T60" fmla="*/ 5600 w 5600"/>
                <a:gd name="T61" fmla="*/ 1734 h 5734"/>
                <a:gd name="T62" fmla="*/ 1000 w 5600"/>
                <a:gd name="T63" fmla="*/ 1200 h 5734"/>
                <a:gd name="T64" fmla="*/ 1000 w 5600"/>
                <a:gd name="T65" fmla="*/ 534 h 5734"/>
                <a:gd name="T66" fmla="*/ 1000 w 5600"/>
                <a:gd name="T67" fmla="*/ 1200 h 5734"/>
                <a:gd name="T68" fmla="*/ 1993 w 5600"/>
                <a:gd name="T69" fmla="*/ 1067 h 5734"/>
                <a:gd name="T70" fmla="*/ 1733 w 5600"/>
                <a:gd name="T71" fmla="*/ 927 h 5734"/>
                <a:gd name="T72" fmla="*/ 1873 w 5600"/>
                <a:gd name="T73" fmla="*/ 667 h 5734"/>
                <a:gd name="T74" fmla="*/ 2133 w 5600"/>
                <a:gd name="T75" fmla="*/ 806 h 5734"/>
                <a:gd name="T76" fmla="*/ 2933 w 5600"/>
                <a:gd name="T77" fmla="*/ 927 h 5734"/>
                <a:gd name="T78" fmla="*/ 2673 w 5600"/>
                <a:gd name="T79" fmla="*/ 1067 h 5734"/>
                <a:gd name="T80" fmla="*/ 2533 w 5600"/>
                <a:gd name="T81" fmla="*/ 806 h 5734"/>
                <a:gd name="T82" fmla="*/ 2793 w 5600"/>
                <a:gd name="T83" fmla="*/ 667 h 5734"/>
                <a:gd name="T84" fmla="*/ 2933 w 5600"/>
                <a:gd name="T85" fmla="*/ 927 h 5734"/>
                <a:gd name="T86" fmla="*/ 4800 w 5600"/>
                <a:gd name="T87" fmla="*/ 1067 h 5734"/>
                <a:gd name="T88" fmla="*/ 3866 w 5600"/>
                <a:gd name="T89" fmla="*/ 934 h 5734"/>
                <a:gd name="T90" fmla="*/ 4000 w 5600"/>
                <a:gd name="T91" fmla="*/ 667 h 5734"/>
                <a:gd name="T92" fmla="*/ 4933 w 5600"/>
                <a:gd name="T93" fmla="*/ 800 h 5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00" h="5734">
                  <a:moveTo>
                    <a:pt x="2800" y="4000"/>
                  </a:moveTo>
                  <a:cubicBezTo>
                    <a:pt x="0" y="4000"/>
                    <a:pt x="0" y="4000"/>
                    <a:pt x="0" y="4000"/>
                  </a:cubicBezTo>
                  <a:cubicBezTo>
                    <a:pt x="0" y="5734"/>
                    <a:pt x="0" y="5734"/>
                    <a:pt x="0" y="5734"/>
                  </a:cubicBezTo>
                  <a:cubicBezTo>
                    <a:pt x="2800" y="5734"/>
                    <a:pt x="2800" y="5734"/>
                    <a:pt x="2800" y="5734"/>
                  </a:cubicBezTo>
                  <a:lnTo>
                    <a:pt x="2800" y="4000"/>
                  </a:lnTo>
                  <a:close/>
                  <a:moveTo>
                    <a:pt x="1000" y="5200"/>
                  </a:moveTo>
                  <a:cubicBezTo>
                    <a:pt x="816" y="5200"/>
                    <a:pt x="666" y="5051"/>
                    <a:pt x="666" y="4867"/>
                  </a:cubicBezTo>
                  <a:cubicBezTo>
                    <a:pt x="666" y="4683"/>
                    <a:pt x="816" y="4534"/>
                    <a:pt x="1000" y="4534"/>
                  </a:cubicBezTo>
                  <a:cubicBezTo>
                    <a:pt x="1184" y="4534"/>
                    <a:pt x="1333" y="4683"/>
                    <a:pt x="1333" y="4867"/>
                  </a:cubicBezTo>
                  <a:cubicBezTo>
                    <a:pt x="1333" y="5051"/>
                    <a:pt x="1184" y="5200"/>
                    <a:pt x="1000" y="5200"/>
                  </a:cubicBezTo>
                  <a:close/>
                  <a:moveTo>
                    <a:pt x="1993" y="5067"/>
                  </a:moveTo>
                  <a:cubicBezTo>
                    <a:pt x="1873" y="5067"/>
                    <a:pt x="1873" y="5067"/>
                    <a:pt x="1873" y="5067"/>
                  </a:cubicBezTo>
                  <a:cubicBezTo>
                    <a:pt x="1795" y="5067"/>
                    <a:pt x="1733" y="5004"/>
                    <a:pt x="1733" y="4927"/>
                  </a:cubicBezTo>
                  <a:cubicBezTo>
                    <a:pt x="1733" y="4806"/>
                    <a:pt x="1733" y="4806"/>
                    <a:pt x="1733" y="4806"/>
                  </a:cubicBezTo>
                  <a:cubicBezTo>
                    <a:pt x="1733" y="4729"/>
                    <a:pt x="1795" y="4667"/>
                    <a:pt x="1873" y="4667"/>
                  </a:cubicBezTo>
                  <a:cubicBezTo>
                    <a:pt x="1993" y="4667"/>
                    <a:pt x="1993" y="4667"/>
                    <a:pt x="1993" y="4667"/>
                  </a:cubicBezTo>
                  <a:cubicBezTo>
                    <a:pt x="2071" y="4667"/>
                    <a:pt x="2133" y="4729"/>
                    <a:pt x="2133" y="4806"/>
                  </a:cubicBezTo>
                  <a:cubicBezTo>
                    <a:pt x="2133" y="4927"/>
                    <a:pt x="2133" y="4927"/>
                    <a:pt x="2133" y="4927"/>
                  </a:cubicBezTo>
                  <a:cubicBezTo>
                    <a:pt x="2133" y="5004"/>
                    <a:pt x="2071" y="5067"/>
                    <a:pt x="1993" y="5067"/>
                  </a:cubicBezTo>
                  <a:close/>
                  <a:moveTo>
                    <a:pt x="3333" y="3467"/>
                  </a:moveTo>
                  <a:cubicBezTo>
                    <a:pt x="5600" y="3467"/>
                    <a:pt x="5600" y="3467"/>
                    <a:pt x="5600" y="3467"/>
                  </a:cubicBezTo>
                  <a:cubicBezTo>
                    <a:pt x="5600" y="2000"/>
                    <a:pt x="5600" y="2000"/>
                    <a:pt x="5600" y="2000"/>
                  </a:cubicBezTo>
                  <a:cubicBezTo>
                    <a:pt x="0" y="2000"/>
                    <a:pt x="0" y="2000"/>
                    <a:pt x="0" y="2000"/>
                  </a:cubicBezTo>
                  <a:cubicBezTo>
                    <a:pt x="0" y="3734"/>
                    <a:pt x="0" y="3734"/>
                    <a:pt x="0" y="3734"/>
                  </a:cubicBezTo>
                  <a:cubicBezTo>
                    <a:pt x="2874" y="3734"/>
                    <a:pt x="2874" y="3734"/>
                    <a:pt x="2874" y="3734"/>
                  </a:cubicBezTo>
                  <a:cubicBezTo>
                    <a:pt x="2968" y="3569"/>
                    <a:pt x="3143" y="3467"/>
                    <a:pt x="3333" y="3467"/>
                  </a:cubicBezTo>
                  <a:close/>
                  <a:moveTo>
                    <a:pt x="3866" y="2800"/>
                  </a:moveTo>
                  <a:cubicBezTo>
                    <a:pt x="3866" y="2727"/>
                    <a:pt x="3926" y="2667"/>
                    <a:pt x="4000" y="2667"/>
                  </a:cubicBezTo>
                  <a:cubicBezTo>
                    <a:pt x="4800" y="2667"/>
                    <a:pt x="4800" y="2667"/>
                    <a:pt x="4800" y="2667"/>
                  </a:cubicBezTo>
                  <a:cubicBezTo>
                    <a:pt x="4873" y="2667"/>
                    <a:pt x="4933" y="2727"/>
                    <a:pt x="4933" y="2800"/>
                  </a:cubicBezTo>
                  <a:cubicBezTo>
                    <a:pt x="4933" y="2934"/>
                    <a:pt x="4933" y="2934"/>
                    <a:pt x="4933" y="2934"/>
                  </a:cubicBezTo>
                  <a:cubicBezTo>
                    <a:pt x="4933" y="3007"/>
                    <a:pt x="4873" y="3067"/>
                    <a:pt x="4800" y="3067"/>
                  </a:cubicBezTo>
                  <a:cubicBezTo>
                    <a:pt x="4000" y="3067"/>
                    <a:pt x="4000" y="3067"/>
                    <a:pt x="4000" y="3067"/>
                  </a:cubicBezTo>
                  <a:cubicBezTo>
                    <a:pt x="3926" y="3067"/>
                    <a:pt x="3866" y="3007"/>
                    <a:pt x="3866" y="2934"/>
                  </a:cubicBezTo>
                  <a:lnTo>
                    <a:pt x="3866" y="2800"/>
                  </a:lnTo>
                  <a:close/>
                  <a:moveTo>
                    <a:pt x="1000" y="3200"/>
                  </a:moveTo>
                  <a:cubicBezTo>
                    <a:pt x="816" y="3200"/>
                    <a:pt x="666" y="3051"/>
                    <a:pt x="666" y="2867"/>
                  </a:cubicBezTo>
                  <a:cubicBezTo>
                    <a:pt x="666" y="2683"/>
                    <a:pt x="816" y="2534"/>
                    <a:pt x="1000" y="2534"/>
                  </a:cubicBezTo>
                  <a:cubicBezTo>
                    <a:pt x="1184" y="2534"/>
                    <a:pt x="1333" y="2683"/>
                    <a:pt x="1333" y="2867"/>
                  </a:cubicBezTo>
                  <a:cubicBezTo>
                    <a:pt x="1333" y="3051"/>
                    <a:pt x="1184" y="3200"/>
                    <a:pt x="1000" y="3200"/>
                  </a:cubicBezTo>
                  <a:close/>
                  <a:moveTo>
                    <a:pt x="2133" y="2927"/>
                  </a:moveTo>
                  <a:cubicBezTo>
                    <a:pt x="2133" y="3004"/>
                    <a:pt x="2071" y="3067"/>
                    <a:pt x="1993" y="3067"/>
                  </a:cubicBezTo>
                  <a:cubicBezTo>
                    <a:pt x="1873" y="3067"/>
                    <a:pt x="1873" y="3067"/>
                    <a:pt x="1873" y="3067"/>
                  </a:cubicBezTo>
                  <a:cubicBezTo>
                    <a:pt x="1795" y="3067"/>
                    <a:pt x="1733" y="3004"/>
                    <a:pt x="1733" y="2927"/>
                  </a:cubicBezTo>
                  <a:cubicBezTo>
                    <a:pt x="1733" y="2806"/>
                    <a:pt x="1733" y="2806"/>
                    <a:pt x="1733" y="2806"/>
                  </a:cubicBezTo>
                  <a:cubicBezTo>
                    <a:pt x="1733" y="2729"/>
                    <a:pt x="1795" y="2667"/>
                    <a:pt x="1873" y="2667"/>
                  </a:cubicBezTo>
                  <a:cubicBezTo>
                    <a:pt x="1993" y="2667"/>
                    <a:pt x="1993" y="2667"/>
                    <a:pt x="1993" y="2667"/>
                  </a:cubicBezTo>
                  <a:cubicBezTo>
                    <a:pt x="2071" y="2667"/>
                    <a:pt x="2133" y="2729"/>
                    <a:pt x="2133" y="2806"/>
                  </a:cubicBezTo>
                  <a:lnTo>
                    <a:pt x="2133" y="2927"/>
                  </a:lnTo>
                  <a:close/>
                  <a:moveTo>
                    <a:pt x="2533" y="2927"/>
                  </a:moveTo>
                  <a:cubicBezTo>
                    <a:pt x="2533" y="2806"/>
                    <a:pt x="2533" y="2806"/>
                    <a:pt x="2533" y="2806"/>
                  </a:cubicBezTo>
                  <a:cubicBezTo>
                    <a:pt x="2533" y="2729"/>
                    <a:pt x="2595" y="2667"/>
                    <a:pt x="2673" y="2667"/>
                  </a:cubicBezTo>
                  <a:cubicBezTo>
                    <a:pt x="2793" y="2667"/>
                    <a:pt x="2793" y="2667"/>
                    <a:pt x="2793" y="2667"/>
                  </a:cubicBezTo>
                  <a:cubicBezTo>
                    <a:pt x="2871" y="2667"/>
                    <a:pt x="2933" y="2729"/>
                    <a:pt x="2933" y="2806"/>
                  </a:cubicBezTo>
                  <a:cubicBezTo>
                    <a:pt x="2933" y="2927"/>
                    <a:pt x="2933" y="2927"/>
                    <a:pt x="2933" y="2927"/>
                  </a:cubicBezTo>
                  <a:cubicBezTo>
                    <a:pt x="2933" y="3004"/>
                    <a:pt x="2871" y="3067"/>
                    <a:pt x="2793" y="3067"/>
                  </a:cubicBezTo>
                  <a:cubicBezTo>
                    <a:pt x="2673" y="3067"/>
                    <a:pt x="2673" y="3067"/>
                    <a:pt x="2673" y="3067"/>
                  </a:cubicBezTo>
                  <a:cubicBezTo>
                    <a:pt x="2595" y="3067"/>
                    <a:pt x="2533" y="3004"/>
                    <a:pt x="2533" y="2927"/>
                  </a:cubicBezTo>
                  <a:close/>
                  <a:moveTo>
                    <a:pt x="5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34"/>
                    <a:pt x="0" y="1734"/>
                    <a:pt x="0" y="1734"/>
                  </a:cubicBezTo>
                  <a:cubicBezTo>
                    <a:pt x="5600" y="1734"/>
                    <a:pt x="5600" y="1734"/>
                    <a:pt x="5600" y="1734"/>
                  </a:cubicBezTo>
                  <a:lnTo>
                    <a:pt x="5600" y="0"/>
                  </a:lnTo>
                  <a:close/>
                  <a:moveTo>
                    <a:pt x="1000" y="1200"/>
                  </a:moveTo>
                  <a:cubicBezTo>
                    <a:pt x="816" y="1200"/>
                    <a:pt x="666" y="1051"/>
                    <a:pt x="666" y="867"/>
                  </a:cubicBezTo>
                  <a:cubicBezTo>
                    <a:pt x="666" y="683"/>
                    <a:pt x="816" y="534"/>
                    <a:pt x="1000" y="534"/>
                  </a:cubicBezTo>
                  <a:cubicBezTo>
                    <a:pt x="1184" y="534"/>
                    <a:pt x="1333" y="683"/>
                    <a:pt x="1333" y="867"/>
                  </a:cubicBezTo>
                  <a:cubicBezTo>
                    <a:pt x="1333" y="1051"/>
                    <a:pt x="1184" y="1200"/>
                    <a:pt x="1000" y="1200"/>
                  </a:cubicBezTo>
                  <a:close/>
                  <a:moveTo>
                    <a:pt x="2133" y="927"/>
                  </a:moveTo>
                  <a:cubicBezTo>
                    <a:pt x="2133" y="1004"/>
                    <a:pt x="2071" y="1067"/>
                    <a:pt x="1993" y="1067"/>
                  </a:cubicBezTo>
                  <a:cubicBezTo>
                    <a:pt x="1873" y="1067"/>
                    <a:pt x="1873" y="1067"/>
                    <a:pt x="1873" y="1067"/>
                  </a:cubicBezTo>
                  <a:cubicBezTo>
                    <a:pt x="1795" y="1067"/>
                    <a:pt x="1733" y="1004"/>
                    <a:pt x="1733" y="927"/>
                  </a:cubicBezTo>
                  <a:cubicBezTo>
                    <a:pt x="1733" y="806"/>
                    <a:pt x="1733" y="806"/>
                    <a:pt x="1733" y="806"/>
                  </a:cubicBezTo>
                  <a:cubicBezTo>
                    <a:pt x="1733" y="729"/>
                    <a:pt x="1795" y="667"/>
                    <a:pt x="1873" y="667"/>
                  </a:cubicBezTo>
                  <a:cubicBezTo>
                    <a:pt x="1993" y="667"/>
                    <a:pt x="1993" y="667"/>
                    <a:pt x="1993" y="667"/>
                  </a:cubicBezTo>
                  <a:cubicBezTo>
                    <a:pt x="2071" y="667"/>
                    <a:pt x="2133" y="729"/>
                    <a:pt x="2133" y="806"/>
                  </a:cubicBezTo>
                  <a:lnTo>
                    <a:pt x="2133" y="927"/>
                  </a:lnTo>
                  <a:close/>
                  <a:moveTo>
                    <a:pt x="2933" y="927"/>
                  </a:moveTo>
                  <a:cubicBezTo>
                    <a:pt x="2933" y="1004"/>
                    <a:pt x="2871" y="1067"/>
                    <a:pt x="2793" y="1067"/>
                  </a:cubicBezTo>
                  <a:cubicBezTo>
                    <a:pt x="2673" y="1067"/>
                    <a:pt x="2673" y="1067"/>
                    <a:pt x="2673" y="1067"/>
                  </a:cubicBezTo>
                  <a:cubicBezTo>
                    <a:pt x="2595" y="1067"/>
                    <a:pt x="2533" y="1004"/>
                    <a:pt x="2533" y="927"/>
                  </a:cubicBezTo>
                  <a:cubicBezTo>
                    <a:pt x="2533" y="806"/>
                    <a:pt x="2533" y="806"/>
                    <a:pt x="2533" y="806"/>
                  </a:cubicBezTo>
                  <a:cubicBezTo>
                    <a:pt x="2533" y="729"/>
                    <a:pt x="2595" y="667"/>
                    <a:pt x="2673" y="667"/>
                  </a:cubicBezTo>
                  <a:cubicBezTo>
                    <a:pt x="2793" y="667"/>
                    <a:pt x="2793" y="667"/>
                    <a:pt x="2793" y="667"/>
                  </a:cubicBezTo>
                  <a:cubicBezTo>
                    <a:pt x="2871" y="667"/>
                    <a:pt x="2933" y="729"/>
                    <a:pt x="2933" y="806"/>
                  </a:cubicBezTo>
                  <a:lnTo>
                    <a:pt x="2933" y="927"/>
                  </a:lnTo>
                  <a:close/>
                  <a:moveTo>
                    <a:pt x="4933" y="934"/>
                  </a:moveTo>
                  <a:cubicBezTo>
                    <a:pt x="4933" y="1007"/>
                    <a:pt x="4873" y="1067"/>
                    <a:pt x="4800" y="1067"/>
                  </a:cubicBezTo>
                  <a:cubicBezTo>
                    <a:pt x="4000" y="1067"/>
                    <a:pt x="4000" y="1067"/>
                    <a:pt x="4000" y="1067"/>
                  </a:cubicBezTo>
                  <a:cubicBezTo>
                    <a:pt x="3926" y="1067"/>
                    <a:pt x="3866" y="1007"/>
                    <a:pt x="3866" y="934"/>
                  </a:cubicBezTo>
                  <a:cubicBezTo>
                    <a:pt x="3866" y="800"/>
                    <a:pt x="3866" y="800"/>
                    <a:pt x="3866" y="800"/>
                  </a:cubicBezTo>
                  <a:cubicBezTo>
                    <a:pt x="3866" y="727"/>
                    <a:pt x="3926" y="667"/>
                    <a:pt x="4000" y="667"/>
                  </a:cubicBezTo>
                  <a:cubicBezTo>
                    <a:pt x="4800" y="667"/>
                    <a:pt x="4800" y="667"/>
                    <a:pt x="4800" y="667"/>
                  </a:cubicBezTo>
                  <a:cubicBezTo>
                    <a:pt x="4873" y="667"/>
                    <a:pt x="4933" y="727"/>
                    <a:pt x="4933" y="800"/>
                  </a:cubicBezTo>
                  <a:lnTo>
                    <a:pt x="4933" y="9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5">
              <a:extLst>
                <a:ext uri="{FF2B5EF4-FFF2-40B4-BE49-F238E27FC236}">
                  <a16:creationId xmlns:a16="http://schemas.microsoft.com/office/drawing/2014/main" id="{4EB33556-B593-4FD0-A178-8306851494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2793" y="2519112"/>
              <a:ext cx="757237" cy="624364"/>
            </a:xfrm>
            <a:custGeom>
              <a:avLst/>
              <a:gdLst>
                <a:gd name="T0" fmla="*/ 266 w 7466"/>
                <a:gd name="T1" fmla="*/ 267 h 6267"/>
                <a:gd name="T2" fmla="*/ 266 w 7466"/>
                <a:gd name="T3" fmla="*/ 2133 h 6267"/>
                <a:gd name="T4" fmla="*/ 933 w 7466"/>
                <a:gd name="T5" fmla="*/ 2133 h 6267"/>
                <a:gd name="T6" fmla="*/ 933 w 7466"/>
                <a:gd name="T7" fmla="*/ 2400 h 6267"/>
                <a:gd name="T8" fmla="*/ 266 w 7466"/>
                <a:gd name="T9" fmla="*/ 2400 h 6267"/>
                <a:gd name="T10" fmla="*/ 266 w 7466"/>
                <a:gd name="T11" fmla="*/ 4133 h 6267"/>
                <a:gd name="T12" fmla="*/ 933 w 7466"/>
                <a:gd name="T13" fmla="*/ 4133 h 6267"/>
                <a:gd name="T14" fmla="*/ 933 w 7466"/>
                <a:gd name="T15" fmla="*/ 4400 h 6267"/>
                <a:gd name="T16" fmla="*/ 0 w 7466"/>
                <a:gd name="T17" fmla="*/ 4400 h 6267"/>
                <a:gd name="T18" fmla="*/ 0 w 7466"/>
                <a:gd name="T19" fmla="*/ 0 h 6267"/>
                <a:gd name="T20" fmla="*/ 933 w 7466"/>
                <a:gd name="T21" fmla="*/ 0 h 6267"/>
                <a:gd name="T22" fmla="*/ 933 w 7466"/>
                <a:gd name="T23" fmla="*/ 267 h 6267"/>
                <a:gd name="T24" fmla="*/ 266 w 7466"/>
                <a:gd name="T25" fmla="*/ 267 h 6267"/>
                <a:gd name="T26" fmla="*/ 7200 w 7466"/>
                <a:gd name="T27" fmla="*/ 3067 h 6267"/>
                <a:gd name="T28" fmla="*/ 4533 w 7466"/>
                <a:gd name="T29" fmla="*/ 3067 h 6267"/>
                <a:gd name="T30" fmla="*/ 4266 w 7466"/>
                <a:gd name="T31" fmla="*/ 3333 h 6267"/>
                <a:gd name="T32" fmla="*/ 4266 w 7466"/>
                <a:gd name="T33" fmla="*/ 6000 h 6267"/>
                <a:gd name="T34" fmla="*/ 4533 w 7466"/>
                <a:gd name="T35" fmla="*/ 6267 h 6267"/>
                <a:gd name="T36" fmla="*/ 7200 w 7466"/>
                <a:gd name="T37" fmla="*/ 6267 h 6267"/>
                <a:gd name="T38" fmla="*/ 7466 w 7466"/>
                <a:gd name="T39" fmla="*/ 6000 h 6267"/>
                <a:gd name="T40" fmla="*/ 7466 w 7466"/>
                <a:gd name="T41" fmla="*/ 3333 h 6267"/>
                <a:gd name="T42" fmla="*/ 7200 w 7466"/>
                <a:gd name="T43" fmla="*/ 3067 h 6267"/>
                <a:gd name="T44" fmla="*/ 7200 w 7466"/>
                <a:gd name="T45" fmla="*/ 6000 h 6267"/>
                <a:gd name="T46" fmla="*/ 4533 w 7466"/>
                <a:gd name="T47" fmla="*/ 6000 h 6267"/>
                <a:gd name="T48" fmla="*/ 4533 w 7466"/>
                <a:gd name="T49" fmla="*/ 3333 h 6267"/>
                <a:gd name="T50" fmla="*/ 7200 w 7466"/>
                <a:gd name="T51" fmla="*/ 3333 h 6267"/>
                <a:gd name="T52" fmla="*/ 7200 w 7466"/>
                <a:gd name="T53" fmla="*/ 6000 h 6267"/>
                <a:gd name="T54" fmla="*/ 5333 w 7466"/>
                <a:gd name="T55" fmla="*/ 4133 h 6267"/>
                <a:gd name="T56" fmla="*/ 4800 w 7466"/>
                <a:gd name="T57" fmla="*/ 4133 h 6267"/>
                <a:gd name="T58" fmla="*/ 4800 w 7466"/>
                <a:gd name="T59" fmla="*/ 3600 h 6267"/>
                <a:gd name="T60" fmla="*/ 5333 w 7466"/>
                <a:gd name="T61" fmla="*/ 3600 h 6267"/>
                <a:gd name="T62" fmla="*/ 5333 w 7466"/>
                <a:gd name="T63" fmla="*/ 4133 h 6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66" h="6267">
                  <a:moveTo>
                    <a:pt x="266" y="267"/>
                  </a:moveTo>
                  <a:cubicBezTo>
                    <a:pt x="266" y="2133"/>
                    <a:pt x="266" y="2133"/>
                    <a:pt x="266" y="2133"/>
                  </a:cubicBezTo>
                  <a:cubicBezTo>
                    <a:pt x="933" y="2133"/>
                    <a:pt x="933" y="2133"/>
                    <a:pt x="933" y="2133"/>
                  </a:cubicBezTo>
                  <a:cubicBezTo>
                    <a:pt x="933" y="2400"/>
                    <a:pt x="933" y="2400"/>
                    <a:pt x="933" y="2400"/>
                  </a:cubicBezTo>
                  <a:cubicBezTo>
                    <a:pt x="266" y="2400"/>
                    <a:pt x="266" y="2400"/>
                    <a:pt x="266" y="2400"/>
                  </a:cubicBezTo>
                  <a:cubicBezTo>
                    <a:pt x="266" y="4133"/>
                    <a:pt x="266" y="4133"/>
                    <a:pt x="266" y="4133"/>
                  </a:cubicBezTo>
                  <a:cubicBezTo>
                    <a:pt x="933" y="4133"/>
                    <a:pt x="933" y="4133"/>
                    <a:pt x="933" y="4133"/>
                  </a:cubicBezTo>
                  <a:cubicBezTo>
                    <a:pt x="933" y="4400"/>
                    <a:pt x="933" y="4400"/>
                    <a:pt x="933" y="4400"/>
                  </a:cubicBezTo>
                  <a:cubicBezTo>
                    <a:pt x="0" y="4400"/>
                    <a:pt x="0" y="4400"/>
                    <a:pt x="0" y="44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33" y="0"/>
                    <a:pt x="933" y="0"/>
                    <a:pt x="933" y="0"/>
                  </a:cubicBezTo>
                  <a:cubicBezTo>
                    <a:pt x="933" y="267"/>
                    <a:pt x="933" y="267"/>
                    <a:pt x="933" y="267"/>
                  </a:cubicBezTo>
                  <a:lnTo>
                    <a:pt x="266" y="267"/>
                  </a:lnTo>
                  <a:close/>
                  <a:moveTo>
                    <a:pt x="7200" y="3067"/>
                  </a:moveTo>
                  <a:cubicBezTo>
                    <a:pt x="4533" y="3067"/>
                    <a:pt x="4533" y="3067"/>
                    <a:pt x="4533" y="3067"/>
                  </a:cubicBezTo>
                  <a:cubicBezTo>
                    <a:pt x="4386" y="3067"/>
                    <a:pt x="4266" y="3186"/>
                    <a:pt x="4266" y="3333"/>
                  </a:cubicBezTo>
                  <a:cubicBezTo>
                    <a:pt x="4266" y="6000"/>
                    <a:pt x="4266" y="6000"/>
                    <a:pt x="4266" y="6000"/>
                  </a:cubicBezTo>
                  <a:cubicBezTo>
                    <a:pt x="4266" y="6147"/>
                    <a:pt x="4386" y="6267"/>
                    <a:pt x="4533" y="6267"/>
                  </a:cubicBezTo>
                  <a:cubicBezTo>
                    <a:pt x="7200" y="6267"/>
                    <a:pt x="7200" y="6267"/>
                    <a:pt x="7200" y="6267"/>
                  </a:cubicBezTo>
                  <a:cubicBezTo>
                    <a:pt x="7347" y="6267"/>
                    <a:pt x="7466" y="6147"/>
                    <a:pt x="7466" y="6000"/>
                  </a:cubicBezTo>
                  <a:cubicBezTo>
                    <a:pt x="7466" y="3333"/>
                    <a:pt x="7466" y="3333"/>
                    <a:pt x="7466" y="3333"/>
                  </a:cubicBezTo>
                  <a:cubicBezTo>
                    <a:pt x="7466" y="3186"/>
                    <a:pt x="7347" y="3067"/>
                    <a:pt x="7200" y="3067"/>
                  </a:cubicBezTo>
                  <a:close/>
                  <a:moveTo>
                    <a:pt x="7200" y="6000"/>
                  </a:moveTo>
                  <a:cubicBezTo>
                    <a:pt x="4533" y="6000"/>
                    <a:pt x="4533" y="6000"/>
                    <a:pt x="4533" y="6000"/>
                  </a:cubicBezTo>
                  <a:cubicBezTo>
                    <a:pt x="4533" y="3333"/>
                    <a:pt x="4533" y="3333"/>
                    <a:pt x="4533" y="3333"/>
                  </a:cubicBezTo>
                  <a:cubicBezTo>
                    <a:pt x="7200" y="3333"/>
                    <a:pt x="7200" y="3333"/>
                    <a:pt x="7200" y="3333"/>
                  </a:cubicBezTo>
                  <a:lnTo>
                    <a:pt x="7200" y="6000"/>
                  </a:lnTo>
                  <a:close/>
                  <a:moveTo>
                    <a:pt x="5333" y="4133"/>
                  </a:moveTo>
                  <a:cubicBezTo>
                    <a:pt x="4800" y="4133"/>
                    <a:pt x="4800" y="4133"/>
                    <a:pt x="4800" y="4133"/>
                  </a:cubicBezTo>
                  <a:cubicBezTo>
                    <a:pt x="4800" y="3600"/>
                    <a:pt x="4800" y="3600"/>
                    <a:pt x="4800" y="3600"/>
                  </a:cubicBezTo>
                  <a:cubicBezTo>
                    <a:pt x="5333" y="3600"/>
                    <a:pt x="5333" y="3600"/>
                    <a:pt x="5333" y="3600"/>
                  </a:cubicBezTo>
                  <a:lnTo>
                    <a:pt x="5333" y="4133"/>
                  </a:lnTo>
                  <a:close/>
                </a:path>
              </a:pathLst>
            </a:custGeom>
            <a:solidFill>
              <a:srgbClr val="FFC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Rectangle 36">
              <a:extLst>
                <a:ext uri="{FF2B5EF4-FFF2-40B4-BE49-F238E27FC236}">
                  <a16:creationId xmlns:a16="http://schemas.microsoft.com/office/drawing/2014/main" id="{C318D8B0-8201-4BC8-AB0F-6C945C620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289" y="2930592"/>
              <a:ext cx="52864" cy="52864"/>
            </a:xfrm>
            <a:prstGeom prst="rect">
              <a:avLst/>
            </a:prstGeom>
            <a:solidFill>
              <a:srgbClr val="A9D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7">
              <a:extLst>
                <a:ext uri="{FF2B5EF4-FFF2-40B4-BE49-F238E27FC236}">
                  <a16:creationId xmlns:a16="http://schemas.microsoft.com/office/drawing/2014/main" id="{F4DAAC1C-E799-4B98-B72A-778722AC68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9997" y="2877728"/>
              <a:ext cx="107156" cy="158591"/>
            </a:xfrm>
            <a:custGeom>
              <a:avLst/>
              <a:gdLst>
                <a:gd name="T0" fmla="*/ 75 w 75"/>
                <a:gd name="T1" fmla="*/ 37 h 111"/>
                <a:gd name="T2" fmla="*/ 38 w 75"/>
                <a:gd name="T3" fmla="*/ 37 h 111"/>
                <a:gd name="T4" fmla="*/ 38 w 75"/>
                <a:gd name="T5" fmla="*/ 0 h 111"/>
                <a:gd name="T6" fmla="*/ 75 w 75"/>
                <a:gd name="T7" fmla="*/ 0 h 111"/>
                <a:gd name="T8" fmla="*/ 75 w 75"/>
                <a:gd name="T9" fmla="*/ 37 h 111"/>
                <a:gd name="T10" fmla="*/ 38 w 75"/>
                <a:gd name="T11" fmla="*/ 74 h 111"/>
                <a:gd name="T12" fmla="*/ 0 w 75"/>
                <a:gd name="T13" fmla="*/ 74 h 111"/>
                <a:gd name="T14" fmla="*/ 0 w 75"/>
                <a:gd name="T15" fmla="*/ 111 h 111"/>
                <a:gd name="T16" fmla="*/ 38 w 75"/>
                <a:gd name="T17" fmla="*/ 111 h 111"/>
                <a:gd name="T18" fmla="*/ 38 w 75"/>
                <a:gd name="T19" fmla="*/ 7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11">
                  <a:moveTo>
                    <a:pt x="75" y="37"/>
                  </a:moveTo>
                  <a:lnTo>
                    <a:pt x="38" y="37"/>
                  </a:lnTo>
                  <a:lnTo>
                    <a:pt x="38" y="0"/>
                  </a:lnTo>
                  <a:lnTo>
                    <a:pt x="75" y="0"/>
                  </a:lnTo>
                  <a:lnTo>
                    <a:pt x="75" y="37"/>
                  </a:lnTo>
                  <a:close/>
                  <a:moveTo>
                    <a:pt x="38" y="74"/>
                  </a:moveTo>
                  <a:lnTo>
                    <a:pt x="0" y="74"/>
                  </a:lnTo>
                  <a:lnTo>
                    <a:pt x="0" y="111"/>
                  </a:lnTo>
                  <a:lnTo>
                    <a:pt x="38" y="111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rgbClr val="F89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38">
              <a:extLst>
                <a:ext uri="{FF2B5EF4-FFF2-40B4-BE49-F238E27FC236}">
                  <a16:creationId xmlns:a16="http://schemas.microsoft.com/office/drawing/2014/main" id="{0290A701-9B51-4A92-A37D-0CA92FEF7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9997" y="2930592"/>
              <a:ext cx="54292" cy="160020"/>
            </a:xfrm>
            <a:custGeom>
              <a:avLst/>
              <a:gdLst>
                <a:gd name="T0" fmla="*/ 38 w 38"/>
                <a:gd name="T1" fmla="*/ 37 h 112"/>
                <a:gd name="T2" fmla="*/ 0 w 38"/>
                <a:gd name="T3" fmla="*/ 37 h 112"/>
                <a:gd name="T4" fmla="*/ 0 w 38"/>
                <a:gd name="T5" fmla="*/ 0 h 112"/>
                <a:gd name="T6" fmla="*/ 38 w 38"/>
                <a:gd name="T7" fmla="*/ 0 h 112"/>
                <a:gd name="T8" fmla="*/ 38 w 38"/>
                <a:gd name="T9" fmla="*/ 37 h 112"/>
                <a:gd name="T10" fmla="*/ 38 w 38"/>
                <a:gd name="T11" fmla="*/ 74 h 112"/>
                <a:gd name="T12" fmla="*/ 0 w 38"/>
                <a:gd name="T13" fmla="*/ 74 h 112"/>
                <a:gd name="T14" fmla="*/ 0 w 38"/>
                <a:gd name="T15" fmla="*/ 112 h 112"/>
                <a:gd name="T16" fmla="*/ 38 w 38"/>
                <a:gd name="T17" fmla="*/ 112 h 112"/>
                <a:gd name="T18" fmla="*/ 38 w 38"/>
                <a:gd name="T19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12">
                  <a:moveTo>
                    <a:pt x="38" y="37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37"/>
                  </a:lnTo>
                  <a:close/>
                  <a:moveTo>
                    <a:pt x="38" y="74"/>
                  </a:moveTo>
                  <a:lnTo>
                    <a:pt x="0" y="74"/>
                  </a:lnTo>
                  <a:lnTo>
                    <a:pt x="0" y="112"/>
                  </a:lnTo>
                  <a:lnTo>
                    <a:pt x="38" y="112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rgbClr val="DDEB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39">
              <a:extLst>
                <a:ext uri="{FF2B5EF4-FFF2-40B4-BE49-F238E27FC236}">
                  <a16:creationId xmlns:a16="http://schemas.microsoft.com/office/drawing/2014/main" id="{997164F3-24D6-405D-82CF-FC5B4BF48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289" y="2877728"/>
              <a:ext cx="107156" cy="212884"/>
            </a:xfrm>
            <a:custGeom>
              <a:avLst/>
              <a:gdLst>
                <a:gd name="T0" fmla="*/ 75 w 75"/>
                <a:gd name="T1" fmla="*/ 37 h 149"/>
                <a:gd name="T2" fmla="*/ 37 w 75"/>
                <a:gd name="T3" fmla="*/ 37 h 149"/>
                <a:gd name="T4" fmla="*/ 37 w 75"/>
                <a:gd name="T5" fmla="*/ 0 h 149"/>
                <a:gd name="T6" fmla="*/ 75 w 75"/>
                <a:gd name="T7" fmla="*/ 0 h 149"/>
                <a:gd name="T8" fmla="*/ 75 w 75"/>
                <a:gd name="T9" fmla="*/ 37 h 149"/>
                <a:gd name="T10" fmla="*/ 37 w 75"/>
                <a:gd name="T11" fmla="*/ 111 h 149"/>
                <a:gd name="T12" fmla="*/ 0 w 75"/>
                <a:gd name="T13" fmla="*/ 111 h 149"/>
                <a:gd name="T14" fmla="*/ 0 w 75"/>
                <a:gd name="T15" fmla="*/ 149 h 149"/>
                <a:gd name="T16" fmla="*/ 37 w 75"/>
                <a:gd name="T17" fmla="*/ 149 h 149"/>
                <a:gd name="T18" fmla="*/ 37 w 75"/>
                <a:gd name="T19" fmla="*/ 1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49">
                  <a:moveTo>
                    <a:pt x="75" y="37"/>
                  </a:moveTo>
                  <a:lnTo>
                    <a:pt x="37" y="37"/>
                  </a:lnTo>
                  <a:lnTo>
                    <a:pt x="37" y="0"/>
                  </a:lnTo>
                  <a:lnTo>
                    <a:pt x="75" y="0"/>
                  </a:lnTo>
                  <a:lnTo>
                    <a:pt x="75" y="37"/>
                  </a:lnTo>
                  <a:close/>
                  <a:moveTo>
                    <a:pt x="37" y="111"/>
                  </a:moveTo>
                  <a:lnTo>
                    <a:pt x="0" y="111"/>
                  </a:lnTo>
                  <a:lnTo>
                    <a:pt x="0" y="149"/>
                  </a:lnTo>
                  <a:lnTo>
                    <a:pt x="37" y="149"/>
                  </a:lnTo>
                  <a:lnTo>
                    <a:pt x="37" y="111"/>
                  </a:lnTo>
                  <a:close/>
                </a:path>
              </a:pathLst>
            </a:custGeom>
            <a:solidFill>
              <a:srgbClr val="9CD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40">
              <a:extLst>
                <a:ext uri="{FF2B5EF4-FFF2-40B4-BE49-F238E27FC236}">
                  <a16:creationId xmlns:a16="http://schemas.microsoft.com/office/drawing/2014/main" id="{4FBB7BA4-D49E-4845-9634-4EFAD25A7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4289" y="2877728"/>
              <a:ext cx="161449" cy="158591"/>
            </a:xfrm>
            <a:custGeom>
              <a:avLst/>
              <a:gdLst>
                <a:gd name="T0" fmla="*/ 0 w 113"/>
                <a:gd name="T1" fmla="*/ 74 h 111"/>
                <a:gd name="T2" fmla="*/ 0 w 113"/>
                <a:gd name="T3" fmla="*/ 111 h 111"/>
                <a:gd name="T4" fmla="*/ 37 w 113"/>
                <a:gd name="T5" fmla="*/ 111 h 111"/>
                <a:gd name="T6" fmla="*/ 37 w 113"/>
                <a:gd name="T7" fmla="*/ 74 h 111"/>
                <a:gd name="T8" fmla="*/ 0 w 113"/>
                <a:gd name="T9" fmla="*/ 74 h 111"/>
                <a:gd name="T10" fmla="*/ 113 w 113"/>
                <a:gd name="T11" fmla="*/ 0 h 111"/>
                <a:gd name="T12" fmla="*/ 75 w 113"/>
                <a:gd name="T13" fmla="*/ 0 h 111"/>
                <a:gd name="T14" fmla="*/ 75 w 113"/>
                <a:gd name="T15" fmla="*/ 37 h 111"/>
                <a:gd name="T16" fmla="*/ 113 w 113"/>
                <a:gd name="T17" fmla="*/ 37 h 111"/>
                <a:gd name="T18" fmla="*/ 113 w 113"/>
                <a:gd name="T19" fmla="*/ 0 h 111"/>
                <a:gd name="T20" fmla="*/ 113 w 113"/>
                <a:gd name="T21" fmla="*/ 111 h 111"/>
                <a:gd name="T22" fmla="*/ 113 w 113"/>
                <a:gd name="T23" fmla="*/ 74 h 111"/>
                <a:gd name="T24" fmla="*/ 75 w 113"/>
                <a:gd name="T25" fmla="*/ 74 h 111"/>
                <a:gd name="T26" fmla="*/ 75 w 113"/>
                <a:gd name="T27" fmla="*/ 111 h 111"/>
                <a:gd name="T28" fmla="*/ 113 w 113"/>
                <a:gd name="T2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1">
                  <a:moveTo>
                    <a:pt x="0" y="74"/>
                  </a:moveTo>
                  <a:lnTo>
                    <a:pt x="0" y="111"/>
                  </a:lnTo>
                  <a:lnTo>
                    <a:pt x="37" y="111"/>
                  </a:lnTo>
                  <a:lnTo>
                    <a:pt x="37" y="74"/>
                  </a:lnTo>
                  <a:lnTo>
                    <a:pt x="0" y="74"/>
                  </a:lnTo>
                  <a:close/>
                  <a:moveTo>
                    <a:pt x="113" y="0"/>
                  </a:moveTo>
                  <a:lnTo>
                    <a:pt x="75" y="0"/>
                  </a:lnTo>
                  <a:lnTo>
                    <a:pt x="75" y="37"/>
                  </a:lnTo>
                  <a:lnTo>
                    <a:pt x="113" y="37"/>
                  </a:lnTo>
                  <a:lnTo>
                    <a:pt x="113" y="0"/>
                  </a:lnTo>
                  <a:close/>
                  <a:moveTo>
                    <a:pt x="113" y="111"/>
                  </a:moveTo>
                  <a:lnTo>
                    <a:pt x="113" y="74"/>
                  </a:lnTo>
                  <a:lnTo>
                    <a:pt x="75" y="74"/>
                  </a:lnTo>
                  <a:lnTo>
                    <a:pt x="75" y="111"/>
                  </a:lnTo>
                  <a:lnTo>
                    <a:pt x="113" y="111"/>
                  </a:lnTo>
                  <a:close/>
                </a:path>
              </a:pathLst>
            </a:custGeom>
            <a:solidFill>
              <a:srgbClr val="27B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41">
              <a:extLst>
                <a:ext uri="{FF2B5EF4-FFF2-40B4-BE49-F238E27FC236}">
                  <a16:creationId xmlns:a16="http://schemas.microsoft.com/office/drawing/2014/main" id="{950D91C5-F4B3-4AA4-A87E-8EAD336AEA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7153" y="2930592"/>
              <a:ext cx="54292" cy="160020"/>
            </a:xfrm>
            <a:custGeom>
              <a:avLst/>
              <a:gdLst>
                <a:gd name="T0" fmla="*/ 0 w 38"/>
                <a:gd name="T1" fmla="*/ 0 h 112"/>
                <a:gd name="T2" fmla="*/ 0 w 38"/>
                <a:gd name="T3" fmla="*/ 37 h 112"/>
                <a:gd name="T4" fmla="*/ 38 w 38"/>
                <a:gd name="T5" fmla="*/ 37 h 112"/>
                <a:gd name="T6" fmla="*/ 38 w 38"/>
                <a:gd name="T7" fmla="*/ 0 h 112"/>
                <a:gd name="T8" fmla="*/ 0 w 38"/>
                <a:gd name="T9" fmla="*/ 0 h 112"/>
                <a:gd name="T10" fmla="*/ 0 w 38"/>
                <a:gd name="T11" fmla="*/ 112 h 112"/>
                <a:gd name="T12" fmla="*/ 38 w 38"/>
                <a:gd name="T13" fmla="*/ 112 h 112"/>
                <a:gd name="T14" fmla="*/ 38 w 38"/>
                <a:gd name="T15" fmla="*/ 74 h 112"/>
                <a:gd name="T16" fmla="*/ 0 w 38"/>
                <a:gd name="T17" fmla="*/ 74 h 112"/>
                <a:gd name="T18" fmla="*/ 0 w 38"/>
                <a:gd name="T1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12">
                  <a:moveTo>
                    <a:pt x="0" y="0"/>
                  </a:moveTo>
                  <a:lnTo>
                    <a:pt x="0" y="37"/>
                  </a:lnTo>
                  <a:lnTo>
                    <a:pt x="38" y="37"/>
                  </a:lnTo>
                  <a:lnTo>
                    <a:pt x="38" y="0"/>
                  </a:lnTo>
                  <a:lnTo>
                    <a:pt x="0" y="0"/>
                  </a:lnTo>
                  <a:close/>
                  <a:moveTo>
                    <a:pt x="0" y="112"/>
                  </a:moveTo>
                  <a:lnTo>
                    <a:pt x="38" y="112"/>
                  </a:lnTo>
                  <a:lnTo>
                    <a:pt x="38" y="74"/>
                  </a:lnTo>
                  <a:lnTo>
                    <a:pt x="0" y="7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27B7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42">
              <a:extLst>
                <a:ext uri="{FF2B5EF4-FFF2-40B4-BE49-F238E27FC236}">
                  <a16:creationId xmlns:a16="http://schemas.microsoft.com/office/drawing/2014/main" id="{C1E53658-D6BB-4440-8417-3E3F8E06F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153" y="2983455"/>
              <a:ext cx="54292" cy="52864"/>
            </a:xfrm>
            <a:prstGeom prst="rect">
              <a:avLst/>
            </a:prstGeom>
            <a:solidFill>
              <a:srgbClr val="0C7A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43">
              <a:extLst>
                <a:ext uri="{FF2B5EF4-FFF2-40B4-BE49-F238E27FC236}">
                  <a16:creationId xmlns:a16="http://schemas.microsoft.com/office/drawing/2014/main" id="{FB3A986A-396B-4A92-BEF5-8B5E40B79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1446" y="2930592"/>
              <a:ext cx="54292" cy="160020"/>
            </a:xfrm>
            <a:custGeom>
              <a:avLst/>
              <a:gdLst>
                <a:gd name="T0" fmla="*/ 38 w 38"/>
                <a:gd name="T1" fmla="*/ 112 h 112"/>
                <a:gd name="T2" fmla="*/ 0 w 38"/>
                <a:gd name="T3" fmla="*/ 112 h 112"/>
                <a:gd name="T4" fmla="*/ 0 w 38"/>
                <a:gd name="T5" fmla="*/ 74 h 112"/>
                <a:gd name="T6" fmla="*/ 38 w 38"/>
                <a:gd name="T7" fmla="*/ 74 h 112"/>
                <a:gd name="T8" fmla="*/ 38 w 38"/>
                <a:gd name="T9" fmla="*/ 112 h 112"/>
                <a:gd name="T10" fmla="*/ 38 w 38"/>
                <a:gd name="T11" fmla="*/ 0 h 112"/>
                <a:gd name="T12" fmla="*/ 0 w 38"/>
                <a:gd name="T13" fmla="*/ 0 h 112"/>
                <a:gd name="T14" fmla="*/ 0 w 38"/>
                <a:gd name="T15" fmla="*/ 37 h 112"/>
                <a:gd name="T16" fmla="*/ 38 w 38"/>
                <a:gd name="T17" fmla="*/ 37 h 112"/>
                <a:gd name="T18" fmla="*/ 38 w 38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12">
                  <a:moveTo>
                    <a:pt x="38" y="112"/>
                  </a:moveTo>
                  <a:lnTo>
                    <a:pt x="0" y="112"/>
                  </a:lnTo>
                  <a:lnTo>
                    <a:pt x="0" y="74"/>
                  </a:lnTo>
                  <a:lnTo>
                    <a:pt x="38" y="74"/>
                  </a:lnTo>
                  <a:lnTo>
                    <a:pt x="38" y="112"/>
                  </a:lnTo>
                  <a:close/>
                  <a:moveTo>
                    <a:pt x="38" y="0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38" y="3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C7A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7B41DBB7-53DD-4DE7-AB81-84DDE07CBDAC}"/>
              </a:ext>
            </a:extLst>
          </p:cNvPr>
          <p:cNvGrpSpPr>
            <a:grpSpLocks noChangeAspect="1"/>
          </p:cNvGrpSpPr>
          <p:nvPr/>
        </p:nvGrpSpPr>
        <p:grpSpPr>
          <a:xfrm>
            <a:off x="5717514" y="5965749"/>
            <a:ext cx="688336" cy="525416"/>
            <a:chOff x="9621780" y="3749041"/>
            <a:chExt cx="536575" cy="409575"/>
          </a:xfrm>
        </p:grpSpPr>
        <p:sp useBgFill="1">
          <p:nvSpPr>
            <p:cNvPr id="467" name="Freeform 451">
              <a:extLst>
                <a:ext uri="{FF2B5EF4-FFF2-40B4-BE49-F238E27FC236}">
                  <a16:creationId xmlns:a16="http://schemas.microsoft.com/office/drawing/2014/main" id="{BB1896D5-A11D-4F1C-92B0-2135A93FF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1780" y="3749041"/>
              <a:ext cx="536575" cy="409575"/>
            </a:xfrm>
            <a:custGeom>
              <a:avLst/>
              <a:gdLst>
                <a:gd name="T0" fmla="*/ 113 w 2362"/>
                <a:gd name="T1" fmla="*/ 0 h 1800"/>
                <a:gd name="T2" fmla="*/ 2249 w 2362"/>
                <a:gd name="T3" fmla="*/ 0 h 1800"/>
                <a:gd name="T4" fmla="*/ 2275 w 2362"/>
                <a:gd name="T5" fmla="*/ 3 h 1800"/>
                <a:gd name="T6" fmla="*/ 2299 w 2362"/>
                <a:gd name="T7" fmla="*/ 12 h 1800"/>
                <a:gd name="T8" fmla="*/ 2320 w 2362"/>
                <a:gd name="T9" fmla="*/ 25 h 1800"/>
                <a:gd name="T10" fmla="*/ 2337 w 2362"/>
                <a:gd name="T11" fmla="*/ 42 h 1800"/>
                <a:gd name="T12" fmla="*/ 2350 w 2362"/>
                <a:gd name="T13" fmla="*/ 63 h 1800"/>
                <a:gd name="T14" fmla="*/ 2359 w 2362"/>
                <a:gd name="T15" fmla="*/ 87 h 1800"/>
                <a:gd name="T16" fmla="*/ 2362 w 2362"/>
                <a:gd name="T17" fmla="*/ 113 h 1800"/>
                <a:gd name="T18" fmla="*/ 2362 w 2362"/>
                <a:gd name="T19" fmla="*/ 1687 h 1800"/>
                <a:gd name="T20" fmla="*/ 2359 w 2362"/>
                <a:gd name="T21" fmla="*/ 1713 h 1800"/>
                <a:gd name="T22" fmla="*/ 2350 w 2362"/>
                <a:gd name="T23" fmla="*/ 1737 h 1800"/>
                <a:gd name="T24" fmla="*/ 2337 w 2362"/>
                <a:gd name="T25" fmla="*/ 1758 h 1800"/>
                <a:gd name="T26" fmla="*/ 2320 w 2362"/>
                <a:gd name="T27" fmla="*/ 1775 h 1800"/>
                <a:gd name="T28" fmla="*/ 2299 w 2362"/>
                <a:gd name="T29" fmla="*/ 1788 h 1800"/>
                <a:gd name="T30" fmla="*/ 2275 w 2362"/>
                <a:gd name="T31" fmla="*/ 1797 h 1800"/>
                <a:gd name="T32" fmla="*/ 2249 w 2362"/>
                <a:gd name="T33" fmla="*/ 1800 h 1800"/>
                <a:gd name="T34" fmla="*/ 113 w 2362"/>
                <a:gd name="T35" fmla="*/ 1800 h 1800"/>
                <a:gd name="T36" fmla="*/ 87 w 2362"/>
                <a:gd name="T37" fmla="*/ 1797 h 1800"/>
                <a:gd name="T38" fmla="*/ 63 w 2362"/>
                <a:gd name="T39" fmla="*/ 1788 h 1800"/>
                <a:gd name="T40" fmla="*/ 42 w 2362"/>
                <a:gd name="T41" fmla="*/ 1775 h 1800"/>
                <a:gd name="T42" fmla="*/ 25 w 2362"/>
                <a:gd name="T43" fmla="*/ 1758 h 1800"/>
                <a:gd name="T44" fmla="*/ 12 w 2362"/>
                <a:gd name="T45" fmla="*/ 1737 h 1800"/>
                <a:gd name="T46" fmla="*/ 3 w 2362"/>
                <a:gd name="T47" fmla="*/ 1713 h 1800"/>
                <a:gd name="T48" fmla="*/ 0 w 2362"/>
                <a:gd name="T49" fmla="*/ 1687 h 1800"/>
                <a:gd name="T50" fmla="*/ 0 w 2362"/>
                <a:gd name="T51" fmla="*/ 113 h 1800"/>
                <a:gd name="T52" fmla="*/ 3 w 2362"/>
                <a:gd name="T53" fmla="*/ 87 h 1800"/>
                <a:gd name="T54" fmla="*/ 12 w 2362"/>
                <a:gd name="T55" fmla="*/ 63 h 1800"/>
                <a:gd name="T56" fmla="*/ 25 w 2362"/>
                <a:gd name="T57" fmla="*/ 42 h 1800"/>
                <a:gd name="T58" fmla="*/ 42 w 2362"/>
                <a:gd name="T59" fmla="*/ 25 h 1800"/>
                <a:gd name="T60" fmla="*/ 63 w 2362"/>
                <a:gd name="T61" fmla="*/ 12 h 1800"/>
                <a:gd name="T62" fmla="*/ 87 w 2362"/>
                <a:gd name="T63" fmla="*/ 3 h 1800"/>
                <a:gd name="T64" fmla="*/ 113 w 2362"/>
                <a:gd name="T65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62" h="1800">
                  <a:moveTo>
                    <a:pt x="113" y="0"/>
                  </a:moveTo>
                  <a:lnTo>
                    <a:pt x="2249" y="0"/>
                  </a:lnTo>
                  <a:lnTo>
                    <a:pt x="2275" y="3"/>
                  </a:lnTo>
                  <a:lnTo>
                    <a:pt x="2299" y="12"/>
                  </a:lnTo>
                  <a:lnTo>
                    <a:pt x="2320" y="25"/>
                  </a:lnTo>
                  <a:lnTo>
                    <a:pt x="2337" y="42"/>
                  </a:lnTo>
                  <a:lnTo>
                    <a:pt x="2350" y="63"/>
                  </a:lnTo>
                  <a:lnTo>
                    <a:pt x="2359" y="87"/>
                  </a:lnTo>
                  <a:lnTo>
                    <a:pt x="2362" y="113"/>
                  </a:lnTo>
                  <a:lnTo>
                    <a:pt x="2362" y="1687"/>
                  </a:lnTo>
                  <a:lnTo>
                    <a:pt x="2359" y="1713"/>
                  </a:lnTo>
                  <a:lnTo>
                    <a:pt x="2350" y="1737"/>
                  </a:lnTo>
                  <a:lnTo>
                    <a:pt x="2337" y="1758"/>
                  </a:lnTo>
                  <a:lnTo>
                    <a:pt x="2320" y="1775"/>
                  </a:lnTo>
                  <a:lnTo>
                    <a:pt x="2299" y="1788"/>
                  </a:lnTo>
                  <a:lnTo>
                    <a:pt x="2275" y="1797"/>
                  </a:lnTo>
                  <a:lnTo>
                    <a:pt x="2249" y="1800"/>
                  </a:lnTo>
                  <a:lnTo>
                    <a:pt x="113" y="1800"/>
                  </a:lnTo>
                  <a:lnTo>
                    <a:pt x="87" y="1797"/>
                  </a:lnTo>
                  <a:lnTo>
                    <a:pt x="63" y="1788"/>
                  </a:lnTo>
                  <a:lnTo>
                    <a:pt x="42" y="1775"/>
                  </a:lnTo>
                  <a:lnTo>
                    <a:pt x="25" y="1758"/>
                  </a:lnTo>
                  <a:lnTo>
                    <a:pt x="12" y="1737"/>
                  </a:lnTo>
                  <a:lnTo>
                    <a:pt x="3" y="1713"/>
                  </a:lnTo>
                  <a:lnTo>
                    <a:pt x="0" y="1687"/>
                  </a:lnTo>
                  <a:lnTo>
                    <a:pt x="0" y="113"/>
                  </a:lnTo>
                  <a:lnTo>
                    <a:pt x="3" y="87"/>
                  </a:lnTo>
                  <a:lnTo>
                    <a:pt x="12" y="63"/>
                  </a:lnTo>
                  <a:lnTo>
                    <a:pt x="25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7" y="3"/>
                  </a:lnTo>
                  <a:lnTo>
                    <a:pt x="11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Freeform 452">
              <a:extLst>
                <a:ext uri="{FF2B5EF4-FFF2-40B4-BE49-F238E27FC236}">
                  <a16:creationId xmlns:a16="http://schemas.microsoft.com/office/drawing/2014/main" id="{6A423CAA-21C1-4376-A3CC-C96BC703B6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7180" y="3776029"/>
              <a:ext cx="485775" cy="355600"/>
            </a:xfrm>
            <a:custGeom>
              <a:avLst/>
              <a:gdLst>
                <a:gd name="T0" fmla="*/ 225 w 2136"/>
                <a:gd name="T1" fmla="*/ 450 h 1574"/>
                <a:gd name="T2" fmla="*/ 450 w 2136"/>
                <a:gd name="T3" fmla="*/ 450 h 1574"/>
                <a:gd name="T4" fmla="*/ 450 w 2136"/>
                <a:gd name="T5" fmla="*/ 562 h 1574"/>
                <a:gd name="T6" fmla="*/ 225 w 2136"/>
                <a:gd name="T7" fmla="*/ 562 h 1574"/>
                <a:gd name="T8" fmla="*/ 225 w 2136"/>
                <a:gd name="T9" fmla="*/ 450 h 1574"/>
                <a:gd name="T10" fmla="*/ 225 w 2136"/>
                <a:gd name="T11" fmla="*/ 225 h 1574"/>
                <a:gd name="T12" fmla="*/ 450 w 2136"/>
                <a:gd name="T13" fmla="*/ 225 h 1574"/>
                <a:gd name="T14" fmla="*/ 450 w 2136"/>
                <a:gd name="T15" fmla="*/ 337 h 1574"/>
                <a:gd name="T16" fmla="*/ 225 w 2136"/>
                <a:gd name="T17" fmla="*/ 337 h 1574"/>
                <a:gd name="T18" fmla="*/ 225 w 2136"/>
                <a:gd name="T19" fmla="*/ 225 h 1574"/>
                <a:gd name="T20" fmla="*/ 674 w 2136"/>
                <a:gd name="T21" fmla="*/ 112 h 1574"/>
                <a:gd name="T22" fmla="*/ 674 w 2136"/>
                <a:gd name="T23" fmla="*/ 1462 h 1574"/>
                <a:gd name="T24" fmla="*/ 2024 w 2136"/>
                <a:gd name="T25" fmla="*/ 1462 h 1574"/>
                <a:gd name="T26" fmla="*/ 2024 w 2136"/>
                <a:gd name="T27" fmla="*/ 112 h 1574"/>
                <a:gd name="T28" fmla="*/ 674 w 2136"/>
                <a:gd name="T29" fmla="*/ 112 h 1574"/>
                <a:gd name="T30" fmla="*/ 112 w 2136"/>
                <a:gd name="T31" fmla="*/ 112 h 1574"/>
                <a:gd name="T32" fmla="*/ 112 w 2136"/>
                <a:gd name="T33" fmla="*/ 1462 h 1574"/>
                <a:gd name="T34" fmla="*/ 562 w 2136"/>
                <a:gd name="T35" fmla="*/ 1462 h 1574"/>
                <a:gd name="T36" fmla="*/ 562 w 2136"/>
                <a:gd name="T37" fmla="*/ 112 h 1574"/>
                <a:gd name="T38" fmla="*/ 112 w 2136"/>
                <a:gd name="T39" fmla="*/ 112 h 1574"/>
                <a:gd name="T40" fmla="*/ 0 w 2136"/>
                <a:gd name="T41" fmla="*/ 0 h 1574"/>
                <a:gd name="T42" fmla="*/ 2136 w 2136"/>
                <a:gd name="T43" fmla="*/ 0 h 1574"/>
                <a:gd name="T44" fmla="*/ 2136 w 2136"/>
                <a:gd name="T45" fmla="*/ 1574 h 1574"/>
                <a:gd name="T46" fmla="*/ 0 w 2136"/>
                <a:gd name="T47" fmla="*/ 1574 h 1574"/>
                <a:gd name="T48" fmla="*/ 0 w 2136"/>
                <a:gd name="T49" fmla="*/ 0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36" h="1574">
                  <a:moveTo>
                    <a:pt x="225" y="450"/>
                  </a:moveTo>
                  <a:lnTo>
                    <a:pt x="450" y="450"/>
                  </a:lnTo>
                  <a:lnTo>
                    <a:pt x="450" y="562"/>
                  </a:lnTo>
                  <a:lnTo>
                    <a:pt x="225" y="562"/>
                  </a:lnTo>
                  <a:lnTo>
                    <a:pt x="225" y="450"/>
                  </a:lnTo>
                  <a:close/>
                  <a:moveTo>
                    <a:pt x="225" y="225"/>
                  </a:moveTo>
                  <a:lnTo>
                    <a:pt x="450" y="225"/>
                  </a:lnTo>
                  <a:lnTo>
                    <a:pt x="450" y="337"/>
                  </a:lnTo>
                  <a:lnTo>
                    <a:pt x="225" y="337"/>
                  </a:lnTo>
                  <a:lnTo>
                    <a:pt x="225" y="225"/>
                  </a:lnTo>
                  <a:close/>
                  <a:moveTo>
                    <a:pt x="674" y="112"/>
                  </a:moveTo>
                  <a:lnTo>
                    <a:pt x="674" y="1462"/>
                  </a:lnTo>
                  <a:lnTo>
                    <a:pt x="2024" y="1462"/>
                  </a:lnTo>
                  <a:lnTo>
                    <a:pt x="2024" y="112"/>
                  </a:lnTo>
                  <a:lnTo>
                    <a:pt x="674" y="112"/>
                  </a:lnTo>
                  <a:close/>
                  <a:moveTo>
                    <a:pt x="112" y="112"/>
                  </a:moveTo>
                  <a:lnTo>
                    <a:pt x="112" y="1462"/>
                  </a:lnTo>
                  <a:lnTo>
                    <a:pt x="562" y="1462"/>
                  </a:lnTo>
                  <a:lnTo>
                    <a:pt x="562" y="112"/>
                  </a:lnTo>
                  <a:lnTo>
                    <a:pt x="112" y="112"/>
                  </a:lnTo>
                  <a:close/>
                  <a:moveTo>
                    <a:pt x="0" y="0"/>
                  </a:moveTo>
                  <a:lnTo>
                    <a:pt x="2136" y="0"/>
                  </a:lnTo>
                  <a:lnTo>
                    <a:pt x="2136" y="1574"/>
                  </a:lnTo>
                  <a:lnTo>
                    <a:pt x="0" y="1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Rectangle 453">
              <a:extLst>
                <a:ext uri="{FF2B5EF4-FFF2-40B4-BE49-F238E27FC236}">
                  <a16:creationId xmlns:a16="http://schemas.microsoft.com/office/drawing/2014/main" id="{500F4738-C997-4478-B02A-AD85AA521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568" y="38268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Rectangle 454">
              <a:extLst>
                <a:ext uri="{FF2B5EF4-FFF2-40B4-BE49-F238E27FC236}">
                  <a16:creationId xmlns:a16="http://schemas.microsoft.com/office/drawing/2014/main" id="{B82B9B5E-5AD8-4946-941F-B88FA1B8C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7368" y="38268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Rectangle 455">
              <a:extLst>
                <a:ext uri="{FF2B5EF4-FFF2-40B4-BE49-F238E27FC236}">
                  <a16:creationId xmlns:a16="http://schemas.microsoft.com/office/drawing/2014/main" id="{BF4C6DAF-6139-47A0-B8FE-E95D07D56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8168" y="38268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Rectangle 456">
              <a:extLst>
                <a:ext uri="{FF2B5EF4-FFF2-40B4-BE49-F238E27FC236}">
                  <a16:creationId xmlns:a16="http://schemas.microsoft.com/office/drawing/2014/main" id="{BF6595A8-3A7B-47ED-B853-15222B5C3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968" y="3826829"/>
              <a:ext cx="50800" cy="50800"/>
            </a:xfrm>
            <a:prstGeom prst="rect">
              <a:avLst/>
            </a:prstGeom>
            <a:solidFill>
              <a:srgbClr val="F7994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Rectangle 457">
              <a:extLst>
                <a:ext uri="{FF2B5EF4-FFF2-40B4-BE49-F238E27FC236}">
                  <a16:creationId xmlns:a16="http://schemas.microsoft.com/office/drawing/2014/main" id="{466E7BFF-AD8F-40A2-B271-1E198AA99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9768" y="3826829"/>
              <a:ext cx="50800" cy="50800"/>
            </a:xfrm>
            <a:prstGeom prst="rect">
              <a:avLst/>
            </a:prstGeom>
            <a:solidFill>
              <a:srgbClr val="F8D43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Rectangle 458">
              <a:extLst>
                <a:ext uri="{FF2B5EF4-FFF2-40B4-BE49-F238E27FC236}">
                  <a16:creationId xmlns:a16="http://schemas.microsoft.com/office/drawing/2014/main" id="{D97D5CB1-E3D1-463C-A6F5-782EC5074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568" y="3877629"/>
              <a:ext cx="50800" cy="50800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Rectangle 459">
              <a:extLst>
                <a:ext uri="{FF2B5EF4-FFF2-40B4-BE49-F238E27FC236}">
                  <a16:creationId xmlns:a16="http://schemas.microsoft.com/office/drawing/2014/main" id="{F7D9A13E-D827-4584-94AF-9142DE571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7368" y="38776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Rectangle 460">
              <a:extLst>
                <a:ext uri="{FF2B5EF4-FFF2-40B4-BE49-F238E27FC236}">
                  <a16:creationId xmlns:a16="http://schemas.microsoft.com/office/drawing/2014/main" id="{944E14AA-620F-480A-8998-483A322D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8168" y="3877629"/>
              <a:ext cx="50800" cy="50800"/>
            </a:xfrm>
            <a:prstGeom prst="rect">
              <a:avLst/>
            </a:prstGeom>
            <a:solidFill>
              <a:srgbClr val="F7994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Rectangle 461">
              <a:extLst>
                <a:ext uri="{FF2B5EF4-FFF2-40B4-BE49-F238E27FC236}">
                  <a16:creationId xmlns:a16="http://schemas.microsoft.com/office/drawing/2014/main" id="{8E3AF70D-DA3F-4AB5-86BE-0C6FA8A72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968" y="3877629"/>
              <a:ext cx="50800" cy="50800"/>
            </a:xfrm>
            <a:prstGeom prst="rect">
              <a:avLst/>
            </a:prstGeom>
            <a:solidFill>
              <a:srgbClr val="94E6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Rectangle 462">
              <a:extLst>
                <a:ext uri="{FF2B5EF4-FFF2-40B4-BE49-F238E27FC236}">
                  <a16:creationId xmlns:a16="http://schemas.microsoft.com/office/drawing/2014/main" id="{0CC1F795-7062-4405-A241-06E1AAED6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9768" y="38776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Rectangle 463">
              <a:extLst>
                <a:ext uri="{FF2B5EF4-FFF2-40B4-BE49-F238E27FC236}">
                  <a16:creationId xmlns:a16="http://schemas.microsoft.com/office/drawing/2014/main" id="{63C6C661-C4CF-479B-93B6-64093CA53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568" y="39284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Rectangle 464">
              <a:extLst>
                <a:ext uri="{FF2B5EF4-FFF2-40B4-BE49-F238E27FC236}">
                  <a16:creationId xmlns:a16="http://schemas.microsoft.com/office/drawing/2014/main" id="{3BFC23D8-4677-45BD-9D6D-4ECB0C016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7368" y="3928429"/>
              <a:ext cx="50800" cy="50800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Rectangle 465">
              <a:extLst>
                <a:ext uri="{FF2B5EF4-FFF2-40B4-BE49-F238E27FC236}">
                  <a16:creationId xmlns:a16="http://schemas.microsoft.com/office/drawing/2014/main" id="{C4A571E3-3E73-43E6-98CF-55686BA8A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8168" y="39284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Rectangle 466">
              <a:extLst>
                <a:ext uri="{FF2B5EF4-FFF2-40B4-BE49-F238E27FC236}">
                  <a16:creationId xmlns:a16="http://schemas.microsoft.com/office/drawing/2014/main" id="{55A59703-F3CB-4612-883E-A27B0E783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968" y="39284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Rectangle 467">
              <a:extLst>
                <a:ext uri="{FF2B5EF4-FFF2-40B4-BE49-F238E27FC236}">
                  <a16:creationId xmlns:a16="http://schemas.microsoft.com/office/drawing/2014/main" id="{3E0D3776-064F-4952-8007-3E92A1C50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9768" y="3928429"/>
              <a:ext cx="50800" cy="50800"/>
            </a:xfrm>
            <a:prstGeom prst="rect">
              <a:avLst/>
            </a:prstGeom>
            <a:solidFill>
              <a:srgbClr val="007AC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Rectangle 468">
              <a:extLst>
                <a:ext uri="{FF2B5EF4-FFF2-40B4-BE49-F238E27FC236}">
                  <a16:creationId xmlns:a16="http://schemas.microsoft.com/office/drawing/2014/main" id="{803076A7-36A0-4A5A-9D4E-1A71D0753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568" y="39792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Rectangle 469">
              <a:extLst>
                <a:ext uri="{FF2B5EF4-FFF2-40B4-BE49-F238E27FC236}">
                  <a16:creationId xmlns:a16="http://schemas.microsoft.com/office/drawing/2014/main" id="{3EC03BB0-2325-43D6-BD73-6F9218851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7368" y="3979229"/>
              <a:ext cx="50800" cy="50800"/>
            </a:xfrm>
            <a:prstGeom prst="rect">
              <a:avLst/>
            </a:prstGeom>
            <a:solidFill>
              <a:srgbClr val="F7994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Rectangle 470">
              <a:extLst>
                <a:ext uri="{FF2B5EF4-FFF2-40B4-BE49-F238E27FC236}">
                  <a16:creationId xmlns:a16="http://schemas.microsoft.com/office/drawing/2014/main" id="{21087A8F-E774-49E0-83CF-26678411D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8168" y="39792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Rectangle 471">
              <a:extLst>
                <a:ext uri="{FF2B5EF4-FFF2-40B4-BE49-F238E27FC236}">
                  <a16:creationId xmlns:a16="http://schemas.microsoft.com/office/drawing/2014/main" id="{2736A18D-5162-41E3-97A6-4ABFDACB5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968" y="3979229"/>
              <a:ext cx="50800" cy="50800"/>
            </a:xfrm>
            <a:prstGeom prst="rect">
              <a:avLst/>
            </a:prstGeom>
            <a:solidFill>
              <a:srgbClr val="007AC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Rectangle 472">
              <a:extLst>
                <a:ext uri="{FF2B5EF4-FFF2-40B4-BE49-F238E27FC236}">
                  <a16:creationId xmlns:a16="http://schemas.microsoft.com/office/drawing/2014/main" id="{FBE92552-410A-4DFC-BB3D-7B0F64606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9768" y="39792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Rectangle 473">
              <a:extLst>
                <a:ext uri="{FF2B5EF4-FFF2-40B4-BE49-F238E27FC236}">
                  <a16:creationId xmlns:a16="http://schemas.microsoft.com/office/drawing/2014/main" id="{D0661378-A3B4-4D38-9F3C-8227CEC7E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568" y="4030029"/>
              <a:ext cx="50800" cy="50800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Rectangle 474">
              <a:extLst>
                <a:ext uri="{FF2B5EF4-FFF2-40B4-BE49-F238E27FC236}">
                  <a16:creationId xmlns:a16="http://schemas.microsoft.com/office/drawing/2014/main" id="{C2E29D3F-88FD-4188-A39A-D4A02999A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7368" y="4030029"/>
              <a:ext cx="50800" cy="50800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Rectangle 475">
              <a:extLst>
                <a:ext uri="{FF2B5EF4-FFF2-40B4-BE49-F238E27FC236}">
                  <a16:creationId xmlns:a16="http://schemas.microsoft.com/office/drawing/2014/main" id="{D668086F-0F70-49AE-BAD9-43164E61B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8168" y="4030029"/>
              <a:ext cx="50800" cy="50800"/>
            </a:xfrm>
            <a:prstGeom prst="rect">
              <a:avLst/>
            </a:prstGeom>
            <a:solidFill>
              <a:srgbClr val="94E6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Rectangle 476">
              <a:extLst>
                <a:ext uri="{FF2B5EF4-FFF2-40B4-BE49-F238E27FC236}">
                  <a16:creationId xmlns:a16="http://schemas.microsoft.com/office/drawing/2014/main" id="{812C3C1F-64B3-4070-AC29-24C17DB42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968" y="40300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Rectangle 477">
              <a:extLst>
                <a:ext uri="{FF2B5EF4-FFF2-40B4-BE49-F238E27FC236}">
                  <a16:creationId xmlns:a16="http://schemas.microsoft.com/office/drawing/2014/main" id="{4C3488D4-9D3B-4B98-990F-4900710BA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9768" y="4030029"/>
              <a:ext cx="50800" cy="50800"/>
            </a:xfrm>
            <a:prstGeom prst="rect">
              <a:avLst/>
            </a:prstGeom>
            <a:solidFill>
              <a:srgbClr val="007AC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8" name="Rectangle 497">
            <a:extLst>
              <a:ext uri="{FF2B5EF4-FFF2-40B4-BE49-F238E27FC236}">
                <a16:creationId xmlns:a16="http://schemas.microsoft.com/office/drawing/2014/main" id="{00DAB9A8-17DC-4CCA-BDDA-82A9A784BEEF}"/>
              </a:ext>
            </a:extLst>
          </p:cNvPr>
          <p:cNvSpPr/>
          <p:nvPr/>
        </p:nvSpPr>
        <p:spPr>
          <a:xfrm>
            <a:off x="7163080" y="6167113"/>
            <a:ext cx="2305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Desktop, Web, Mobile</a:t>
            </a:r>
            <a:endParaRPr lang="en-US" sz="1400" b="1" dirty="0"/>
          </a:p>
        </p:txBody>
      </p: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645063F3-022E-4E49-824A-88B59BC38B1C}"/>
              </a:ext>
            </a:extLst>
          </p:cNvPr>
          <p:cNvGrpSpPr>
            <a:grpSpLocks noChangeAspect="1"/>
          </p:cNvGrpSpPr>
          <p:nvPr/>
        </p:nvGrpSpPr>
        <p:grpSpPr>
          <a:xfrm>
            <a:off x="4057063" y="4968610"/>
            <a:ext cx="417423" cy="461871"/>
            <a:chOff x="1111443" y="2568745"/>
            <a:chExt cx="386930" cy="428131"/>
          </a:xfrm>
        </p:grpSpPr>
        <p:sp useBgFill="1">
          <p:nvSpPr>
            <p:cNvPr id="502" name="Freeform 13">
              <a:extLst>
                <a:ext uri="{FF2B5EF4-FFF2-40B4-BE49-F238E27FC236}">
                  <a16:creationId xmlns:a16="http://schemas.microsoft.com/office/drawing/2014/main" id="{8A0A26C3-FD3E-4A40-8354-90030F1F7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443" y="2568745"/>
              <a:ext cx="386930" cy="428131"/>
            </a:xfrm>
            <a:custGeom>
              <a:avLst/>
              <a:gdLst>
                <a:gd name="T0" fmla="*/ 1518 w 1518"/>
                <a:gd name="T1" fmla="*/ 930 h 1675"/>
                <a:gd name="T2" fmla="*/ 1518 w 1518"/>
                <a:gd name="T3" fmla="*/ 865 h 1675"/>
                <a:gd name="T4" fmla="*/ 1518 w 1518"/>
                <a:gd name="T5" fmla="*/ 753 h 1675"/>
                <a:gd name="T6" fmla="*/ 758 w 1518"/>
                <a:gd name="T7" fmla="*/ 0 h 1675"/>
                <a:gd name="T8" fmla="*/ 919 w 1518"/>
                <a:gd name="T9" fmla="*/ 5 h 1675"/>
                <a:gd name="T10" fmla="*/ 1078 w 1518"/>
                <a:gd name="T11" fmla="*/ 23 h 1675"/>
                <a:gd name="T12" fmla="*/ 1224 w 1518"/>
                <a:gd name="T13" fmla="*/ 55 h 1675"/>
                <a:gd name="T14" fmla="*/ 1351 w 1518"/>
                <a:gd name="T15" fmla="*/ 101 h 1675"/>
                <a:gd name="T16" fmla="*/ 1448 w 1518"/>
                <a:gd name="T17" fmla="*/ 164 h 1675"/>
                <a:gd name="T18" fmla="*/ 1506 w 1518"/>
                <a:gd name="T19" fmla="*/ 245 h 1675"/>
                <a:gd name="T20" fmla="*/ 1518 w 1518"/>
                <a:gd name="T21" fmla="*/ 477 h 1675"/>
                <a:gd name="T22" fmla="*/ 1518 w 1518"/>
                <a:gd name="T23" fmla="*/ 720 h 1675"/>
                <a:gd name="T24" fmla="*/ 1518 w 1518"/>
                <a:gd name="T25" fmla="*/ 724 h 1675"/>
                <a:gd name="T26" fmla="*/ 1518 w 1518"/>
                <a:gd name="T27" fmla="*/ 732 h 1675"/>
                <a:gd name="T28" fmla="*/ 1518 w 1518"/>
                <a:gd name="T29" fmla="*/ 757 h 1675"/>
                <a:gd name="T30" fmla="*/ 1518 w 1518"/>
                <a:gd name="T31" fmla="*/ 781 h 1675"/>
                <a:gd name="T32" fmla="*/ 1518 w 1518"/>
                <a:gd name="T33" fmla="*/ 830 h 1675"/>
                <a:gd name="T34" fmla="*/ 1518 w 1518"/>
                <a:gd name="T35" fmla="*/ 830 h 1675"/>
                <a:gd name="T36" fmla="*/ 1518 w 1518"/>
                <a:gd name="T37" fmla="*/ 867 h 1675"/>
                <a:gd name="T38" fmla="*/ 1518 w 1518"/>
                <a:gd name="T39" fmla="*/ 906 h 1675"/>
                <a:gd name="T40" fmla="*/ 1518 w 1518"/>
                <a:gd name="T41" fmla="*/ 1089 h 1675"/>
                <a:gd name="T42" fmla="*/ 1515 w 1518"/>
                <a:gd name="T43" fmla="*/ 1354 h 1675"/>
                <a:gd name="T44" fmla="*/ 1473 w 1518"/>
                <a:gd name="T45" fmla="*/ 1445 h 1675"/>
                <a:gd name="T46" fmla="*/ 1388 w 1518"/>
                <a:gd name="T47" fmla="*/ 1522 h 1675"/>
                <a:gd name="T48" fmla="*/ 1270 w 1518"/>
                <a:gd name="T49" fmla="*/ 1584 h 1675"/>
                <a:gd name="T50" fmla="*/ 1128 w 1518"/>
                <a:gd name="T51" fmla="*/ 1630 h 1675"/>
                <a:gd name="T52" fmla="*/ 972 w 1518"/>
                <a:gd name="T53" fmla="*/ 1661 h 1675"/>
                <a:gd name="T54" fmla="*/ 811 w 1518"/>
                <a:gd name="T55" fmla="*/ 1674 h 1675"/>
                <a:gd name="T56" fmla="*/ 653 w 1518"/>
                <a:gd name="T57" fmla="*/ 1671 h 1675"/>
                <a:gd name="T58" fmla="*/ 492 w 1518"/>
                <a:gd name="T59" fmla="*/ 1652 h 1675"/>
                <a:gd name="T60" fmla="*/ 340 w 1518"/>
                <a:gd name="T61" fmla="*/ 1616 h 1675"/>
                <a:gd name="T62" fmla="*/ 206 w 1518"/>
                <a:gd name="T63" fmla="*/ 1564 h 1675"/>
                <a:gd name="T64" fmla="*/ 97 w 1518"/>
                <a:gd name="T65" fmla="*/ 1498 h 1675"/>
                <a:gd name="T66" fmla="*/ 25 w 1518"/>
                <a:gd name="T67" fmla="*/ 1417 h 1675"/>
                <a:gd name="T68" fmla="*/ 0 w 1518"/>
                <a:gd name="T69" fmla="*/ 1320 h 1675"/>
                <a:gd name="T70" fmla="*/ 0 w 1518"/>
                <a:gd name="T71" fmla="*/ 821 h 1675"/>
                <a:gd name="T72" fmla="*/ 0 w 1518"/>
                <a:gd name="T73" fmla="*/ 308 h 1675"/>
                <a:gd name="T74" fmla="*/ 25 w 1518"/>
                <a:gd name="T75" fmla="*/ 216 h 1675"/>
                <a:gd name="T76" fmla="*/ 97 w 1518"/>
                <a:gd name="T77" fmla="*/ 142 h 1675"/>
                <a:gd name="T78" fmla="*/ 206 w 1518"/>
                <a:gd name="T79" fmla="*/ 85 h 1675"/>
                <a:gd name="T80" fmla="*/ 340 w 1518"/>
                <a:gd name="T81" fmla="*/ 42 h 1675"/>
                <a:gd name="T82" fmla="*/ 492 w 1518"/>
                <a:gd name="T83" fmla="*/ 16 h 1675"/>
                <a:gd name="T84" fmla="*/ 653 w 1518"/>
                <a:gd name="T85" fmla="*/ 2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8" h="1675">
                  <a:moveTo>
                    <a:pt x="1518" y="906"/>
                  </a:moveTo>
                  <a:lnTo>
                    <a:pt x="1518" y="919"/>
                  </a:lnTo>
                  <a:lnTo>
                    <a:pt x="1518" y="930"/>
                  </a:lnTo>
                  <a:lnTo>
                    <a:pt x="1518" y="906"/>
                  </a:lnTo>
                  <a:close/>
                  <a:moveTo>
                    <a:pt x="1518" y="859"/>
                  </a:moveTo>
                  <a:lnTo>
                    <a:pt x="1518" y="865"/>
                  </a:lnTo>
                  <a:lnTo>
                    <a:pt x="1518" y="859"/>
                  </a:lnTo>
                  <a:close/>
                  <a:moveTo>
                    <a:pt x="1518" y="750"/>
                  </a:moveTo>
                  <a:lnTo>
                    <a:pt x="1518" y="753"/>
                  </a:lnTo>
                  <a:lnTo>
                    <a:pt x="1518" y="756"/>
                  </a:lnTo>
                  <a:lnTo>
                    <a:pt x="1518" y="750"/>
                  </a:lnTo>
                  <a:close/>
                  <a:moveTo>
                    <a:pt x="758" y="0"/>
                  </a:moveTo>
                  <a:lnTo>
                    <a:pt x="811" y="0"/>
                  </a:lnTo>
                  <a:lnTo>
                    <a:pt x="865" y="2"/>
                  </a:lnTo>
                  <a:lnTo>
                    <a:pt x="919" y="5"/>
                  </a:lnTo>
                  <a:lnTo>
                    <a:pt x="972" y="10"/>
                  </a:lnTo>
                  <a:lnTo>
                    <a:pt x="1025" y="16"/>
                  </a:lnTo>
                  <a:lnTo>
                    <a:pt x="1078" y="23"/>
                  </a:lnTo>
                  <a:lnTo>
                    <a:pt x="1128" y="32"/>
                  </a:lnTo>
                  <a:lnTo>
                    <a:pt x="1178" y="42"/>
                  </a:lnTo>
                  <a:lnTo>
                    <a:pt x="1224" y="55"/>
                  </a:lnTo>
                  <a:lnTo>
                    <a:pt x="1270" y="69"/>
                  </a:lnTo>
                  <a:lnTo>
                    <a:pt x="1312" y="85"/>
                  </a:lnTo>
                  <a:lnTo>
                    <a:pt x="1351" y="101"/>
                  </a:lnTo>
                  <a:lnTo>
                    <a:pt x="1388" y="120"/>
                  </a:lnTo>
                  <a:lnTo>
                    <a:pt x="1420" y="142"/>
                  </a:lnTo>
                  <a:lnTo>
                    <a:pt x="1448" y="164"/>
                  </a:lnTo>
                  <a:lnTo>
                    <a:pt x="1473" y="189"/>
                  </a:lnTo>
                  <a:lnTo>
                    <a:pt x="1492" y="216"/>
                  </a:lnTo>
                  <a:lnTo>
                    <a:pt x="1506" y="245"/>
                  </a:lnTo>
                  <a:lnTo>
                    <a:pt x="1515" y="276"/>
                  </a:lnTo>
                  <a:lnTo>
                    <a:pt x="1518" y="308"/>
                  </a:lnTo>
                  <a:lnTo>
                    <a:pt x="1518" y="477"/>
                  </a:lnTo>
                  <a:lnTo>
                    <a:pt x="1518" y="550"/>
                  </a:lnTo>
                  <a:lnTo>
                    <a:pt x="1518" y="616"/>
                  </a:lnTo>
                  <a:lnTo>
                    <a:pt x="1518" y="720"/>
                  </a:lnTo>
                  <a:lnTo>
                    <a:pt x="1518" y="725"/>
                  </a:lnTo>
                  <a:lnTo>
                    <a:pt x="1518" y="727"/>
                  </a:lnTo>
                  <a:lnTo>
                    <a:pt x="1518" y="724"/>
                  </a:lnTo>
                  <a:lnTo>
                    <a:pt x="1518" y="727"/>
                  </a:lnTo>
                  <a:lnTo>
                    <a:pt x="1518" y="727"/>
                  </a:lnTo>
                  <a:lnTo>
                    <a:pt x="1518" y="732"/>
                  </a:lnTo>
                  <a:lnTo>
                    <a:pt x="1518" y="750"/>
                  </a:lnTo>
                  <a:lnTo>
                    <a:pt x="1518" y="742"/>
                  </a:lnTo>
                  <a:lnTo>
                    <a:pt x="1518" y="757"/>
                  </a:lnTo>
                  <a:lnTo>
                    <a:pt x="1518" y="756"/>
                  </a:lnTo>
                  <a:lnTo>
                    <a:pt x="1518" y="775"/>
                  </a:lnTo>
                  <a:lnTo>
                    <a:pt x="1518" y="781"/>
                  </a:lnTo>
                  <a:lnTo>
                    <a:pt x="1518" y="797"/>
                  </a:lnTo>
                  <a:lnTo>
                    <a:pt x="1518" y="812"/>
                  </a:lnTo>
                  <a:lnTo>
                    <a:pt x="1518" y="830"/>
                  </a:lnTo>
                  <a:lnTo>
                    <a:pt x="1518" y="809"/>
                  </a:lnTo>
                  <a:lnTo>
                    <a:pt x="1518" y="835"/>
                  </a:lnTo>
                  <a:lnTo>
                    <a:pt x="1518" y="830"/>
                  </a:lnTo>
                  <a:lnTo>
                    <a:pt x="1518" y="859"/>
                  </a:lnTo>
                  <a:lnTo>
                    <a:pt x="1518" y="856"/>
                  </a:lnTo>
                  <a:lnTo>
                    <a:pt x="1518" y="867"/>
                  </a:lnTo>
                  <a:lnTo>
                    <a:pt x="1518" y="865"/>
                  </a:lnTo>
                  <a:lnTo>
                    <a:pt x="1518" y="878"/>
                  </a:lnTo>
                  <a:lnTo>
                    <a:pt x="1518" y="906"/>
                  </a:lnTo>
                  <a:lnTo>
                    <a:pt x="1518" y="899"/>
                  </a:lnTo>
                  <a:lnTo>
                    <a:pt x="1518" y="1027"/>
                  </a:lnTo>
                  <a:lnTo>
                    <a:pt x="1518" y="1089"/>
                  </a:lnTo>
                  <a:lnTo>
                    <a:pt x="1518" y="1159"/>
                  </a:lnTo>
                  <a:lnTo>
                    <a:pt x="1518" y="1320"/>
                  </a:lnTo>
                  <a:lnTo>
                    <a:pt x="1515" y="1354"/>
                  </a:lnTo>
                  <a:lnTo>
                    <a:pt x="1506" y="1386"/>
                  </a:lnTo>
                  <a:lnTo>
                    <a:pt x="1492" y="1417"/>
                  </a:lnTo>
                  <a:lnTo>
                    <a:pt x="1473" y="1445"/>
                  </a:lnTo>
                  <a:lnTo>
                    <a:pt x="1448" y="1473"/>
                  </a:lnTo>
                  <a:lnTo>
                    <a:pt x="1420" y="1498"/>
                  </a:lnTo>
                  <a:lnTo>
                    <a:pt x="1388" y="1522"/>
                  </a:lnTo>
                  <a:lnTo>
                    <a:pt x="1351" y="1544"/>
                  </a:lnTo>
                  <a:lnTo>
                    <a:pt x="1312" y="1564"/>
                  </a:lnTo>
                  <a:lnTo>
                    <a:pt x="1270" y="1584"/>
                  </a:lnTo>
                  <a:lnTo>
                    <a:pt x="1224" y="1600"/>
                  </a:lnTo>
                  <a:lnTo>
                    <a:pt x="1178" y="1616"/>
                  </a:lnTo>
                  <a:lnTo>
                    <a:pt x="1128" y="1630"/>
                  </a:lnTo>
                  <a:lnTo>
                    <a:pt x="1078" y="1642"/>
                  </a:lnTo>
                  <a:lnTo>
                    <a:pt x="1025" y="1652"/>
                  </a:lnTo>
                  <a:lnTo>
                    <a:pt x="972" y="1661"/>
                  </a:lnTo>
                  <a:lnTo>
                    <a:pt x="919" y="1667"/>
                  </a:lnTo>
                  <a:lnTo>
                    <a:pt x="865" y="1671"/>
                  </a:lnTo>
                  <a:lnTo>
                    <a:pt x="811" y="1674"/>
                  </a:lnTo>
                  <a:lnTo>
                    <a:pt x="758" y="1675"/>
                  </a:lnTo>
                  <a:lnTo>
                    <a:pt x="706" y="1674"/>
                  </a:lnTo>
                  <a:lnTo>
                    <a:pt x="653" y="1671"/>
                  </a:lnTo>
                  <a:lnTo>
                    <a:pt x="599" y="1667"/>
                  </a:lnTo>
                  <a:lnTo>
                    <a:pt x="545" y="1661"/>
                  </a:lnTo>
                  <a:lnTo>
                    <a:pt x="492" y="1652"/>
                  </a:lnTo>
                  <a:lnTo>
                    <a:pt x="441" y="1642"/>
                  </a:lnTo>
                  <a:lnTo>
                    <a:pt x="390" y="1630"/>
                  </a:lnTo>
                  <a:lnTo>
                    <a:pt x="340" y="1616"/>
                  </a:lnTo>
                  <a:lnTo>
                    <a:pt x="293" y="1600"/>
                  </a:lnTo>
                  <a:lnTo>
                    <a:pt x="248" y="1584"/>
                  </a:lnTo>
                  <a:lnTo>
                    <a:pt x="206" y="1564"/>
                  </a:lnTo>
                  <a:lnTo>
                    <a:pt x="166" y="1544"/>
                  </a:lnTo>
                  <a:lnTo>
                    <a:pt x="130" y="1522"/>
                  </a:lnTo>
                  <a:lnTo>
                    <a:pt x="97" y="1498"/>
                  </a:lnTo>
                  <a:lnTo>
                    <a:pt x="69" y="1473"/>
                  </a:lnTo>
                  <a:lnTo>
                    <a:pt x="45" y="1445"/>
                  </a:lnTo>
                  <a:lnTo>
                    <a:pt x="25" y="1417"/>
                  </a:lnTo>
                  <a:lnTo>
                    <a:pt x="12" y="1386"/>
                  </a:lnTo>
                  <a:lnTo>
                    <a:pt x="3" y="1354"/>
                  </a:lnTo>
                  <a:lnTo>
                    <a:pt x="0" y="1320"/>
                  </a:lnTo>
                  <a:lnTo>
                    <a:pt x="0" y="1159"/>
                  </a:lnTo>
                  <a:lnTo>
                    <a:pt x="0" y="991"/>
                  </a:lnTo>
                  <a:lnTo>
                    <a:pt x="0" y="821"/>
                  </a:lnTo>
                  <a:lnTo>
                    <a:pt x="0" y="650"/>
                  </a:lnTo>
                  <a:lnTo>
                    <a:pt x="0" y="477"/>
                  </a:lnTo>
                  <a:lnTo>
                    <a:pt x="0" y="308"/>
                  </a:lnTo>
                  <a:lnTo>
                    <a:pt x="3" y="276"/>
                  </a:lnTo>
                  <a:lnTo>
                    <a:pt x="12" y="245"/>
                  </a:lnTo>
                  <a:lnTo>
                    <a:pt x="25" y="216"/>
                  </a:lnTo>
                  <a:lnTo>
                    <a:pt x="45" y="189"/>
                  </a:lnTo>
                  <a:lnTo>
                    <a:pt x="69" y="164"/>
                  </a:lnTo>
                  <a:lnTo>
                    <a:pt x="97" y="142"/>
                  </a:lnTo>
                  <a:lnTo>
                    <a:pt x="130" y="120"/>
                  </a:lnTo>
                  <a:lnTo>
                    <a:pt x="166" y="101"/>
                  </a:lnTo>
                  <a:lnTo>
                    <a:pt x="206" y="85"/>
                  </a:lnTo>
                  <a:lnTo>
                    <a:pt x="248" y="69"/>
                  </a:lnTo>
                  <a:lnTo>
                    <a:pt x="293" y="55"/>
                  </a:lnTo>
                  <a:lnTo>
                    <a:pt x="340" y="42"/>
                  </a:lnTo>
                  <a:lnTo>
                    <a:pt x="390" y="32"/>
                  </a:lnTo>
                  <a:lnTo>
                    <a:pt x="441" y="23"/>
                  </a:lnTo>
                  <a:lnTo>
                    <a:pt x="492" y="16"/>
                  </a:lnTo>
                  <a:lnTo>
                    <a:pt x="545" y="10"/>
                  </a:lnTo>
                  <a:lnTo>
                    <a:pt x="599" y="5"/>
                  </a:lnTo>
                  <a:lnTo>
                    <a:pt x="653" y="2"/>
                  </a:lnTo>
                  <a:lnTo>
                    <a:pt x="706" y="0"/>
                  </a:lnTo>
                  <a:lnTo>
                    <a:pt x="758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14">
              <a:extLst>
                <a:ext uri="{FF2B5EF4-FFF2-40B4-BE49-F238E27FC236}">
                  <a16:creationId xmlns:a16="http://schemas.microsoft.com/office/drawing/2014/main" id="{33BFB156-D7B2-4534-82D6-08CD69A4A9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0104" y="2597406"/>
              <a:ext cx="329607" cy="370808"/>
            </a:xfrm>
            <a:custGeom>
              <a:avLst/>
              <a:gdLst>
                <a:gd name="T0" fmla="*/ 39 w 1293"/>
                <a:gd name="T1" fmla="*/ 790 h 1450"/>
                <a:gd name="T2" fmla="*/ 130 w 1293"/>
                <a:gd name="T3" fmla="*/ 828 h 1450"/>
                <a:gd name="T4" fmla="*/ 233 w 1293"/>
                <a:gd name="T5" fmla="*/ 858 h 1450"/>
                <a:gd name="T6" fmla="*/ 348 w 1293"/>
                <a:gd name="T7" fmla="*/ 879 h 1450"/>
                <a:gd name="T8" fmla="*/ 466 w 1293"/>
                <a:gd name="T9" fmla="*/ 893 h 1450"/>
                <a:gd name="T10" fmla="*/ 587 w 1293"/>
                <a:gd name="T11" fmla="*/ 899 h 1450"/>
                <a:gd name="T12" fmla="*/ 707 w 1293"/>
                <a:gd name="T13" fmla="*/ 899 h 1450"/>
                <a:gd name="T14" fmla="*/ 827 w 1293"/>
                <a:gd name="T15" fmla="*/ 893 h 1450"/>
                <a:gd name="T16" fmla="*/ 946 w 1293"/>
                <a:gd name="T17" fmla="*/ 879 h 1450"/>
                <a:gd name="T18" fmla="*/ 1061 w 1293"/>
                <a:gd name="T19" fmla="*/ 858 h 1450"/>
                <a:gd name="T20" fmla="*/ 1164 w 1293"/>
                <a:gd name="T21" fmla="*/ 828 h 1450"/>
                <a:gd name="T22" fmla="*/ 1255 w 1293"/>
                <a:gd name="T23" fmla="*/ 790 h 1450"/>
                <a:gd name="T24" fmla="*/ 1293 w 1293"/>
                <a:gd name="T25" fmla="*/ 1208 h 1450"/>
                <a:gd name="T26" fmla="*/ 1278 w 1293"/>
                <a:gd name="T27" fmla="*/ 1253 h 1450"/>
                <a:gd name="T28" fmla="*/ 1236 w 1293"/>
                <a:gd name="T29" fmla="*/ 1298 h 1450"/>
                <a:gd name="T30" fmla="*/ 1168 w 1293"/>
                <a:gd name="T31" fmla="*/ 1341 h 1450"/>
                <a:gd name="T32" fmla="*/ 1080 w 1293"/>
                <a:gd name="T33" fmla="*/ 1380 h 1450"/>
                <a:gd name="T34" fmla="*/ 973 w 1293"/>
                <a:gd name="T35" fmla="*/ 1412 h 1450"/>
                <a:gd name="T36" fmla="*/ 851 w 1293"/>
                <a:gd name="T37" fmla="*/ 1436 h 1450"/>
                <a:gd name="T38" fmla="*/ 717 w 1293"/>
                <a:gd name="T39" fmla="*/ 1449 h 1450"/>
                <a:gd name="T40" fmla="*/ 577 w 1293"/>
                <a:gd name="T41" fmla="*/ 1449 h 1450"/>
                <a:gd name="T42" fmla="*/ 443 w 1293"/>
                <a:gd name="T43" fmla="*/ 1436 h 1450"/>
                <a:gd name="T44" fmla="*/ 320 w 1293"/>
                <a:gd name="T45" fmla="*/ 1412 h 1450"/>
                <a:gd name="T46" fmla="*/ 213 w 1293"/>
                <a:gd name="T47" fmla="*/ 1380 h 1450"/>
                <a:gd name="T48" fmla="*/ 125 w 1293"/>
                <a:gd name="T49" fmla="*/ 1341 h 1450"/>
                <a:gd name="T50" fmla="*/ 58 w 1293"/>
                <a:gd name="T51" fmla="*/ 1298 h 1450"/>
                <a:gd name="T52" fmla="*/ 15 w 1293"/>
                <a:gd name="T53" fmla="*/ 1253 h 1450"/>
                <a:gd name="T54" fmla="*/ 0 w 1293"/>
                <a:gd name="T55" fmla="*/ 1208 h 1450"/>
                <a:gd name="T56" fmla="*/ 646 w 1293"/>
                <a:gd name="T57" fmla="*/ 0 h 1450"/>
                <a:gd name="T58" fmla="*/ 786 w 1293"/>
                <a:gd name="T59" fmla="*/ 4 h 1450"/>
                <a:gd name="T60" fmla="*/ 914 w 1293"/>
                <a:gd name="T61" fmla="*/ 18 h 1450"/>
                <a:gd name="T62" fmla="*/ 1029 w 1293"/>
                <a:gd name="T63" fmla="*/ 38 h 1450"/>
                <a:gd name="T64" fmla="*/ 1127 w 1293"/>
                <a:gd name="T65" fmla="*/ 65 h 1450"/>
                <a:gd name="T66" fmla="*/ 1205 w 1293"/>
                <a:gd name="T67" fmla="*/ 97 h 1450"/>
                <a:gd name="T68" fmla="*/ 1260 w 1293"/>
                <a:gd name="T69" fmla="*/ 134 h 1450"/>
                <a:gd name="T70" fmla="*/ 1290 w 1293"/>
                <a:gd name="T71" fmla="*/ 175 h 1450"/>
                <a:gd name="T72" fmla="*/ 1290 w 1293"/>
                <a:gd name="T73" fmla="*/ 219 h 1450"/>
                <a:gd name="T74" fmla="*/ 1260 w 1293"/>
                <a:gd name="T75" fmla="*/ 259 h 1450"/>
                <a:gd name="T76" fmla="*/ 1205 w 1293"/>
                <a:gd name="T77" fmla="*/ 296 h 1450"/>
                <a:gd name="T78" fmla="*/ 1127 w 1293"/>
                <a:gd name="T79" fmla="*/ 329 h 1450"/>
                <a:gd name="T80" fmla="*/ 1029 w 1293"/>
                <a:gd name="T81" fmla="*/ 356 h 1450"/>
                <a:gd name="T82" fmla="*/ 914 w 1293"/>
                <a:gd name="T83" fmla="*/ 376 h 1450"/>
                <a:gd name="T84" fmla="*/ 786 w 1293"/>
                <a:gd name="T85" fmla="*/ 389 h 1450"/>
                <a:gd name="T86" fmla="*/ 646 w 1293"/>
                <a:gd name="T87" fmla="*/ 394 h 1450"/>
                <a:gd name="T88" fmla="*/ 508 w 1293"/>
                <a:gd name="T89" fmla="*/ 389 h 1450"/>
                <a:gd name="T90" fmla="*/ 380 w 1293"/>
                <a:gd name="T91" fmla="*/ 376 h 1450"/>
                <a:gd name="T92" fmla="*/ 265 w 1293"/>
                <a:gd name="T93" fmla="*/ 356 h 1450"/>
                <a:gd name="T94" fmla="*/ 167 w 1293"/>
                <a:gd name="T95" fmla="*/ 329 h 1450"/>
                <a:gd name="T96" fmla="*/ 89 w 1293"/>
                <a:gd name="T97" fmla="*/ 296 h 1450"/>
                <a:gd name="T98" fmla="*/ 33 w 1293"/>
                <a:gd name="T99" fmla="*/ 259 h 1450"/>
                <a:gd name="T100" fmla="*/ 4 w 1293"/>
                <a:gd name="T101" fmla="*/ 219 h 1450"/>
                <a:gd name="T102" fmla="*/ 4 w 1293"/>
                <a:gd name="T103" fmla="*/ 175 h 1450"/>
                <a:gd name="T104" fmla="*/ 33 w 1293"/>
                <a:gd name="T105" fmla="*/ 134 h 1450"/>
                <a:gd name="T106" fmla="*/ 89 w 1293"/>
                <a:gd name="T107" fmla="*/ 97 h 1450"/>
                <a:gd name="T108" fmla="*/ 167 w 1293"/>
                <a:gd name="T109" fmla="*/ 65 h 1450"/>
                <a:gd name="T110" fmla="*/ 265 w 1293"/>
                <a:gd name="T111" fmla="*/ 38 h 1450"/>
                <a:gd name="T112" fmla="*/ 380 w 1293"/>
                <a:gd name="T113" fmla="*/ 18 h 1450"/>
                <a:gd name="T114" fmla="*/ 508 w 1293"/>
                <a:gd name="T115" fmla="*/ 4 h 1450"/>
                <a:gd name="T116" fmla="*/ 646 w 1293"/>
                <a:gd name="T117" fmla="*/ 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3" h="1450">
                  <a:moveTo>
                    <a:pt x="0" y="767"/>
                  </a:moveTo>
                  <a:lnTo>
                    <a:pt x="39" y="790"/>
                  </a:lnTo>
                  <a:lnTo>
                    <a:pt x="82" y="810"/>
                  </a:lnTo>
                  <a:lnTo>
                    <a:pt x="130" y="828"/>
                  </a:lnTo>
                  <a:lnTo>
                    <a:pt x="180" y="844"/>
                  </a:lnTo>
                  <a:lnTo>
                    <a:pt x="233" y="858"/>
                  </a:lnTo>
                  <a:lnTo>
                    <a:pt x="289" y="869"/>
                  </a:lnTo>
                  <a:lnTo>
                    <a:pt x="348" y="879"/>
                  </a:lnTo>
                  <a:lnTo>
                    <a:pt x="407" y="886"/>
                  </a:lnTo>
                  <a:lnTo>
                    <a:pt x="466" y="893"/>
                  </a:lnTo>
                  <a:lnTo>
                    <a:pt x="527" y="897"/>
                  </a:lnTo>
                  <a:lnTo>
                    <a:pt x="587" y="899"/>
                  </a:lnTo>
                  <a:lnTo>
                    <a:pt x="646" y="900"/>
                  </a:lnTo>
                  <a:lnTo>
                    <a:pt x="707" y="899"/>
                  </a:lnTo>
                  <a:lnTo>
                    <a:pt x="767" y="897"/>
                  </a:lnTo>
                  <a:lnTo>
                    <a:pt x="827" y="893"/>
                  </a:lnTo>
                  <a:lnTo>
                    <a:pt x="887" y="886"/>
                  </a:lnTo>
                  <a:lnTo>
                    <a:pt x="946" y="879"/>
                  </a:lnTo>
                  <a:lnTo>
                    <a:pt x="1005" y="869"/>
                  </a:lnTo>
                  <a:lnTo>
                    <a:pt x="1061" y="858"/>
                  </a:lnTo>
                  <a:lnTo>
                    <a:pt x="1113" y="844"/>
                  </a:lnTo>
                  <a:lnTo>
                    <a:pt x="1164" y="828"/>
                  </a:lnTo>
                  <a:lnTo>
                    <a:pt x="1212" y="810"/>
                  </a:lnTo>
                  <a:lnTo>
                    <a:pt x="1255" y="790"/>
                  </a:lnTo>
                  <a:lnTo>
                    <a:pt x="1293" y="767"/>
                  </a:lnTo>
                  <a:lnTo>
                    <a:pt x="1293" y="1208"/>
                  </a:lnTo>
                  <a:lnTo>
                    <a:pt x="1290" y="1231"/>
                  </a:lnTo>
                  <a:lnTo>
                    <a:pt x="1278" y="1253"/>
                  </a:lnTo>
                  <a:lnTo>
                    <a:pt x="1260" y="1276"/>
                  </a:lnTo>
                  <a:lnTo>
                    <a:pt x="1236" y="1298"/>
                  </a:lnTo>
                  <a:lnTo>
                    <a:pt x="1205" y="1319"/>
                  </a:lnTo>
                  <a:lnTo>
                    <a:pt x="1168" y="1341"/>
                  </a:lnTo>
                  <a:lnTo>
                    <a:pt x="1127" y="1361"/>
                  </a:lnTo>
                  <a:lnTo>
                    <a:pt x="1080" y="1380"/>
                  </a:lnTo>
                  <a:lnTo>
                    <a:pt x="1029" y="1397"/>
                  </a:lnTo>
                  <a:lnTo>
                    <a:pt x="973" y="1412"/>
                  </a:lnTo>
                  <a:lnTo>
                    <a:pt x="914" y="1425"/>
                  </a:lnTo>
                  <a:lnTo>
                    <a:pt x="851" y="1436"/>
                  </a:lnTo>
                  <a:lnTo>
                    <a:pt x="786" y="1444"/>
                  </a:lnTo>
                  <a:lnTo>
                    <a:pt x="717" y="1449"/>
                  </a:lnTo>
                  <a:lnTo>
                    <a:pt x="646" y="1450"/>
                  </a:lnTo>
                  <a:lnTo>
                    <a:pt x="577" y="1449"/>
                  </a:lnTo>
                  <a:lnTo>
                    <a:pt x="508" y="1444"/>
                  </a:lnTo>
                  <a:lnTo>
                    <a:pt x="443" y="1436"/>
                  </a:lnTo>
                  <a:lnTo>
                    <a:pt x="380" y="1425"/>
                  </a:lnTo>
                  <a:lnTo>
                    <a:pt x="320" y="1412"/>
                  </a:lnTo>
                  <a:lnTo>
                    <a:pt x="265" y="1397"/>
                  </a:lnTo>
                  <a:lnTo>
                    <a:pt x="213" y="1380"/>
                  </a:lnTo>
                  <a:lnTo>
                    <a:pt x="167" y="1361"/>
                  </a:lnTo>
                  <a:lnTo>
                    <a:pt x="125" y="1341"/>
                  </a:lnTo>
                  <a:lnTo>
                    <a:pt x="89" y="1319"/>
                  </a:lnTo>
                  <a:lnTo>
                    <a:pt x="58" y="1298"/>
                  </a:lnTo>
                  <a:lnTo>
                    <a:pt x="33" y="1276"/>
                  </a:lnTo>
                  <a:lnTo>
                    <a:pt x="15" y="1253"/>
                  </a:lnTo>
                  <a:lnTo>
                    <a:pt x="4" y="1231"/>
                  </a:lnTo>
                  <a:lnTo>
                    <a:pt x="0" y="1208"/>
                  </a:lnTo>
                  <a:lnTo>
                    <a:pt x="0" y="767"/>
                  </a:lnTo>
                  <a:close/>
                  <a:moveTo>
                    <a:pt x="646" y="0"/>
                  </a:moveTo>
                  <a:lnTo>
                    <a:pt x="717" y="1"/>
                  </a:lnTo>
                  <a:lnTo>
                    <a:pt x="786" y="4"/>
                  </a:lnTo>
                  <a:lnTo>
                    <a:pt x="851" y="11"/>
                  </a:lnTo>
                  <a:lnTo>
                    <a:pt x="914" y="18"/>
                  </a:lnTo>
                  <a:lnTo>
                    <a:pt x="973" y="26"/>
                  </a:lnTo>
                  <a:lnTo>
                    <a:pt x="1029" y="38"/>
                  </a:lnTo>
                  <a:lnTo>
                    <a:pt x="1080" y="51"/>
                  </a:lnTo>
                  <a:lnTo>
                    <a:pt x="1127" y="65"/>
                  </a:lnTo>
                  <a:lnTo>
                    <a:pt x="1168" y="80"/>
                  </a:lnTo>
                  <a:lnTo>
                    <a:pt x="1205" y="97"/>
                  </a:lnTo>
                  <a:lnTo>
                    <a:pt x="1236" y="115"/>
                  </a:lnTo>
                  <a:lnTo>
                    <a:pt x="1260" y="134"/>
                  </a:lnTo>
                  <a:lnTo>
                    <a:pt x="1278" y="154"/>
                  </a:lnTo>
                  <a:lnTo>
                    <a:pt x="1290" y="175"/>
                  </a:lnTo>
                  <a:lnTo>
                    <a:pt x="1293" y="196"/>
                  </a:lnTo>
                  <a:lnTo>
                    <a:pt x="1290" y="219"/>
                  </a:lnTo>
                  <a:lnTo>
                    <a:pt x="1278" y="239"/>
                  </a:lnTo>
                  <a:lnTo>
                    <a:pt x="1260" y="259"/>
                  </a:lnTo>
                  <a:lnTo>
                    <a:pt x="1236" y="278"/>
                  </a:lnTo>
                  <a:lnTo>
                    <a:pt x="1205" y="296"/>
                  </a:lnTo>
                  <a:lnTo>
                    <a:pt x="1168" y="313"/>
                  </a:lnTo>
                  <a:lnTo>
                    <a:pt x="1127" y="329"/>
                  </a:lnTo>
                  <a:lnTo>
                    <a:pt x="1080" y="343"/>
                  </a:lnTo>
                  <a:lnTo>
                    <a:pt x="1029" y="356"/>
                  </a:lnTo>
                  <a:lnTo>
                    <a:pt x="973" y="367"/>
                  </a:lnTo>
                  <a:lnTo>
                    <a:pt x="914" y="376"/>
                  </a:lnTo>
                  <a:lnTo>
                    <a:pt x="851" y="383"/>
                  </a:lnTo>
                  <a:lnTo>
                    <a:pt x="786" y="389"/>
                  </a:lnTo>
                  <a:lnTo>
                    <a:pt x="717" y="393"/>
                  </a:lnTo>
                  <a:lnTo>
                    <a:pt x="646" y="394"/>
                  </a:lnTo>
                  <a:lnTo>
                    <a:pt x="577" y="393"/>
                  </a:lnTo>
                  <a:lnTo>
                    <a:pt x="508" y="389"/>
                  </a:lnTo>
                  <a:lnTo>
                    <a:pt x="443" y="383"/>
                  </a:lnTo>
                  <a:lnTo>
                    <a:pt x="380" y="376"/>
                  </a:lnTo>
                  <a:lnTo>
                    <a:pt x="320" y="367"/>
                  </a:lnTo>
                  <a:lnTo>
                    <a:pt x="265" y="356"/>
                  </a:lnTo>
                  <a:lnTo>
                    <a:pt x="213" y="343"/>
                  </a:lnTo>
                  <a:lnTo>
                    <a:pt x="167" y="329"/>
                  </a:lnTo>
                  <a:lnTo>
                    <a:pt x="125" y="313"/>
                  </a:lnTo>
                  <a:lnTo>
                    <a:pt x="89" y="296"/>
                  </a:lnTo>
                  <a:lnTo>
                    <a:pt x="58" y="278"/>
                  </a:lnTo>
                  <a:lnTo>
                    <a:pt x="33" y="259"/>
                  </a:lnTo>
                  <a:lnTo>
                    <a:pt x="15" y="239"/>
                  </a:lnTo>
                  <a:lnTo>
                    <a:pt x="4" y="219"/>
                  </a:lnTo>
                  <a:lnTo>
                    <a:pt x="0" y="196"/>
                  </a:lnTo>
                  <a:lnTo>
                    <a:pt x="4" y="175"/>
                  </a:lnTo>
                  <a:lnTo>
                    <a:pt x="15" y="154"/>
                  </a:lnTo>
                  <a:lnTo>
                    <a:pt x="33" y="134"/>
                  </a:lnTo>
                  <a:lnTo>
                    <a:pt x="58" y="115"/>
                  </a:lnTo>
                  <a:lnTo>
                    <a:pt x="89" y="97"/>
                  </a:lnTo>
                  <a:lnTo>
                    <a:pt x="125" y="80"/>
                  </a:lnTo>
                  <a:lnTo>
                    <a:pt x="167" y="65"/>
                  </a:lnTo>
                  <a:lnTo>
                    <a:pt x="213" y="51"/>
                  </a:lnTo>
                  <a:lnTo>
                    <a:pt x="265" y="38"/>
                  </a:lnTo>
                  <a:lnTo>
                    <a:pt x="320" y="26"/>
                  </a:lnTo>
                  <a:lnTo>
                    <a:pt x="380" y="18"/>
                  </a:lnTo>
                  <a:lnTo>
                    <a:pt x="443" y="11"/>
                  </a:lnTo>
                  <a:lnTo>
                    <a:pt x="508" y="4"/>
                  </a:lnTo>
                  <a:lnTo>
                    <a:pt x="577" y="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15">
              <a:extLst>
                <a:ext uri="{FF2B5EF4-FFF2-40B4-BE49-F238E27FC236}">
                  <a16:creationId xmlns:a16="http://schemas.microsoft.com/office/drawing/2014/main" id="{EDF0C0DF-708B-4E48-9C31-0F793F04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04" y="2692348"/>
              <a:ext cx="329607" cy="105689"/>
            </a:xfrm>
            <a:custGeom>
              <a:avLst/>
              <a:gdLst>
                <a:gd name="T0" fmla="*/ 0 w 1293"/>
                <a:gd name="T1" fmla="*/ 0 h 413"/>
                <a:gd name="T2" fmla="*/ 39 w 1293"/>
                <a:gd name="T3" fmla="*/ 22 h 413"/>
                <a:gd name="T4" fmla="*/ 82 w 1293"/>
                <a:gd name="T5" fmla="*/ 42 h 413"/>
                <a:gd name="T6" fmla="*/ 129 w 1293"/>
                <a:gd name="T7" fmla="*/ 60 h 413"/>
                <a:gd name="T8" fmla="*/ 180 w 1293"/>
                <a:gd name="T9" fmla="*/ 76 h 413"/>
                <a:gd name="T10" fmla="*/ 233 w 1293"/>
                <a:gd name="T11" fmla="*/ 90 h 413"/>
                <a:gd name="T12" fmla="*/ 289 w 1293"/>
                <a:gd name="T13" fmla="*/ 101 h 413"/>
                <a:gd name="T14" fmla="*/ 346 w 1293"/>
                <a:gd name="T15" fmla="*/ 111 h 413"/>
                <a:gd name="T16" fmla="*/ 406 w 1293"/>
                <a:gd name="T17" fmla="*/ 119 h 413"/>
                <a:gd name="T18" fmla="*/ 466 w 1293"/>
                <a:gd name="T19" fmla="*/ 125 h 413"/>
                <a:gd name="T20" fmla="*/ 527 w 1293"/>
                <a:gd name="T21" fmla="*/ 129 h 413"/>
                <a:gd name="T22" fmla="*/ 587 w 1293"/>
                <a:gd name="T23" fmla="*/ 131 h 413"/>
                <a:gd name="T24" fmla="*/ 646 w 1293"/>
                <a:gd name="T25" fmla="*/ 132 h 413"/>
                <a:gd name="T26" fmla="*/ 707 w 1293"/>
                <a:gd name="T27" fmla="*/ 131 h 413"/>
                <a:gd name="T28" fmla="*/ 767 w 1293"/>
                <a:gd name="T29" fmla="*/ 129 h 413"/>
                <a:gd name="T30" fmla="*/ 827 w 1293"/>
                <a:gd name="T31" fmla="*/ 125 h 413"/>
                <a:gd name="T32" fmla="*/ 887 w 1293"/>
                <a:gd name="T33" fmla="*/ 119 h 413"/>
                <a:gd name="T34" fmla="*/ 946 w 1293"/>
                <a:gd name="T35" fmla="*/ 111 h 413"/>
                <a:gd name="T36" fmla="*/ 1005 w 1293"/>
                <a:gd name="T37" fmla="*/ 101 h 413"/>
                <a:gd name="T38" fmla="*/ 1061 w 1293"/>
                <a:gd name="T39" fmla="*/ 90 h 413"/>
                <a:gd name="T40" fmla="*/ 1113 w 1293"/>
                <a:gd name="T41" fmla="*/ 76 h 413"/>
                <a:gd name="T42" fmla="*/ 1164 w 1293"/>
                <a:gd name="T43" fmla="*/ 60 h 413"/>
                <a:gd name="T44" fmla="*/ 1212 w 1293"/>
                <a:gd name="T45" fmla="*/ 42 h 413"/>
                <a:gd name="T46" fmla="*/ 1255 w 1293"/>
                <a:gd name="T47" fmla="*/ 22 h 413"/>
                <a:gd name="T48" fmla="*/ 1293 w 1293"/>
                <a:gd name="T49" fmla="*/ 0 h 413"/>
                <a:gd name="T50" fmla="*/ 1293 w 1293"/>
                <a:gd name="T51" fmla="*/ 281 h 413"/>
                <a:gd name="T52" fmla="*/ 1255 w 1293"/>
                <a:gd name="T53" fmla="*/ 303 h 413"/>
                <a:gd name="T54" fmla="*/ 1212 w 1293"/>
                <a:gd name="T55" fmla="*/ 324 h 413"/>
                <a:gd name="T56" fmla="*/ 1164 w 1293"/>
                <a:gd name="T57" fmla="*/ 341 h 413"/>
                <a:gd name="T58" fmla="*/ 1113 w 1293"/>
                <a:gd name="T59" fmla="*/ 357 h 413"/>
                <a:gd name="T60" fmla="*/ 1061 w 1293"/>
                <a:gd name="T61" fmla="*/ 371 h 413"/>
                <a:gd name="T62" fmla="*/ 1005 w 1293"/>
                <a:gd name="T63" fmla="*/ 382 h 413"/>
                <a:gd name="T64" fmla="*/ 946 w 1293"/>
                <a:gd name="T65" fmla="*/ 392 h 413"/>
                <a:gd name="T66" fmla="*/ 887 w 1293"/>
                <a:gd name="T67" fmla="*/ 400 h 413"/>
                <a:gd name="T68" fmla="*/ 827 w 1293"/>
                <a:gd name="T69" fmla="*/ 406 h 413"/>
                <a:gd name="T70" fmla="*/ 767 w 1293"/>
                <a:gd name="T71" fmla="*/ 410 h 413"/>
                <a:gd name="T72" fmla="*/ 707 w 1293"/>
                <a:gd name="T73" fmla="*/ 412 h 413"/>
                <a:gd name="T74" fmla="*/ 646 w 1293"/>
                <a:gd name="T75" fmla="*/ 413 h 413"/>
                <a:gd name="T76" fmla="*/ 587 w 1293"/>
                <a:gd name="T77" fmla="*/ 412 h 413"/>
                <a:gd name="T78" fmla="*/ 527 w 1293"/>
                <a:gd name="T79" fmla="*/ 410 h 413"/>
                <a:gd name="T80" fmla="*/ 466 w 1293"/>
                <a:gd name="T81" fmla="*/ 406 h 413"/>
                <a:gd name="T82" fmla="*/ 407 w 1293"/>
                <a:gd name="T83" fmla="*/ 400 h 413"/>
                <a:gd name="T84" fmla="*/ 348 w 1293"/>
                <a:gd name="T85" fmla="*/ 392 h 413"/>
                <a:gd name="T86" fmla="*/ 289 w 1293"/>
                <a:gd name="T87" fmla="*/ 382 h 413"/>
                <a:gd name="T88" fmla="*/ 233 w 1293"/>
                <a:gd name="T89" fmla="*/ 371 h 413"/>
                <a:gd name="T90" fmla="*/ 180 w 1293"/>
                <a:gd name="T91" fmla="*/ 357 h 413"/>
                <a:gd name="T92" fmla="*/ 130 w 1293"/>
                <a:gd name="T93" fmla="*/ 341 h 413"/>
                <a:gd name="T94" fmla="*/ 82 w 1293"/>
                <a:gd name="T95" fmla="*/ 324 h 413"/>
                <a:gd name="T96" fmla="*/ 39 w 1293"/>
                <a:gd name="T97" fmla="*/ 303 h 413"/>
                <a:gd name="T98" fmla="*/ 0 w 1293"/>
                <a:gd name="T99" fmla="*/ 281 h 413"/>
                <a:gd name="T100" fmla="*/ 0 w 1293"/>
                <a:gd name="T101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3" h="413">
                  <a:moveTo>
                    <a:pt x="0" y="0"/>
                  </a:moveTo>
                  <a:lnTo>
                    <a:pt x="39" y="22"/>
                  </a:lnTo>
                  <a:lnTo>
                    <a:pt x="82" y="42"/>
                  </a:lnTo>
                  <a:lnTo>
                    <a:pt x="129" y="60"/>
                  </a:lnTo>
                  <a:lnTo>
                    <a:pt x="180" y="76"/>
                  </a:lnTo>
                  <a:lnTo>
                    <a:pt x="233" y="90"/>
                  </a:lnTo>
                  <a:lnTo>
                    <a:pt x="289" y="101"/>
                  </a:lnTo>
                  <a:lnTo>
                    <a:pt x="346" y="111"/>
                  </a:lnTo>
                  <a:lnTo>
                    <a:pt x="406" y="119"/>
                  </a:lnTo>
                  <a:lnTo>
                    <a:pt x="466" y="125"/>
                  </a:lnTo>
                  <a:lnTo>
                    <a:pt x="527" y="129"/>
                  </a:lnTo>
                  <a:lnTo>
                    <a:pt x="587" y="131"/>
                  </a:lnTo>
                  <a:lnTo>
                    <a:pt x="646" y="132"/>
                  </a:lnTo>
                  <a:lnTo>
                    <a:pt x="707" y="131"/>
                  </a:lnTo>
                  <a:lnTo>
                    <a:pt x="767" y="129"/>
                  </a:lnTo>
                  <a:lnTo>
                    <a:pt x="827" y="125"/>
                  </a:lnTo>
                  <a:lnTo>
                    <a:pt x="887" y="119"/>
                  </a:lnTo>
                  <a:lnTo>
                    <a:pt x="946" y="111"/>
                  </a:lnTo>
                  <a:lnTo>
                    <a:pt x="1005" y="101"/>
                  </a:lnTo>
                  <a:lnTo>
                    <a:pt x="1061" y="90"/>
                  </a:lnTo>
                  <a:lnTo>
                    <a:pt x="1113" y="76"/>
                  </a:lnTo>
                  <a:lnTo>
                    <a:pt x="1164" y="60"/>
                  </a:lnTo>
                  <a:lnTo>
                    <a:pt x="1212" y="42"/>
                  </a:lnTo>
                  <a:lnTo>
                    <a:pt x="1255" y="22"/>
                  </a:lnTo>
                  <a:lnTo>
                    <a:pt x="1293" y="0"/>
                  </a:lnTo>
                  <a:lnTo>
                    <a:pt x="1293" y="281"/>
                  </a:lnTo>
                  <a:lnTo>
                    <a:pt x="1255" y="303"/>
                  </a:lnTo>
                  <a:lnTo>
                    <a:pt x="1212" y="324"/>
                  </a:lnTo>
                  <a:lnTo>
                    <a:pt x="1164" y="341"/>
                  </a:lnTo>
                  <a:lnTo>
                    <a:pt x="1113" y="357"/>
                  </a:lnTo>
                  <a:lnTo>
                    <a:pt x="1061" y="371"/>
                  </a:lnTo>
                  <a:lnTo>
                    <a:pt x="1005" y="382"/>
                  </a:lnTo>
                  <a:lnTo>
                    <a:pt x="946" y="392"/>
                  </a:lnTo>
                  <a:lnTo>
                    <a:pt x="887" y="400"/>
                  </a:lnTo>
                  <a:lnTo>
                    <a:pt x="827" y="406"/>
                  </a:lnTo>
                  <a:lnTo>
                    <a:pt x="767" y="410"/>
                  </a:lnTo>
                  <a:lnTo>
                    <a:pt x="707" y="412"/>
                  </a:lnTo>
                  <a:lnTo>
                    <a:pt x="646" y="413"/>
                  </a:lnTo>
                  <a:lnTo>
                    <a:pt x="587" y="412"/>
                  </a:lnTo>
                  <a:lnTo>
                    <a:pt x="527" y="410"/>
                  </a:lnTo>
                  <a:lnTo>
                    <a:pt x="466" y="406"/>
                  </a:lnTo>
                  <a:lnTo>
                    <a:pt x="407" y="400"/>
                  </a:lnTo>
                  <a:lnTo>
                    <a:pt x="348" y="392"/>
                  </a:lnTo>
                  <a:lnTo>
                    <a:pt x="289" y="382"/>
                  </a:lnTo>
                  <a:lnTo>
                    <a:pt x="233" y="371"/>
                  </a:lnTo>
                  <a:lnTo>
                    <a:pt x="180" y="357"/>
                  </a:lnTo>
                  <a:lnTo>
                    <a:pt x="130" y="341"/>
                  </a:lnTo>
                  <a:lnTo>
                    <a:pt x="82" y="324"/>
                  </a:lnTo>
                  <a:lnTo>
                    <a:pt x="39" y="303"/>
                  </a:lnTo>
                  <a:lnTo>
                    <a:pt x="0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5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5" name="Group 504">
            <a:extLst>
              <a:ext uri="{FF2B5EF4-FFF2-40B4-BE49-F238E27FC236}">
                <a16:creationId xmlns:a16="http://schemas.microsoft.com/office/drawing/2014/main" id="{C788450A-B362-4853-A342-3F9E0A5975AC}"/>
              </a:ext>
            </a:extLst>
          </p:cNvPr>
          <p:cNvGrpSpPr>
            <a:grpSpLocks noChangeAspect="1"/>
          </p:cNvGrpSpPr>
          <p:nvPr/>
        </p:nvGrpSpPr>
        <p:grpSpPr>
          <a:xfrm>
            <a:off x="7907256" y="4806827"/>
            <a:ext cx="417423" cy="461871"/>
            <a:chOff x="1111443" y="2568745"/>
            <a:chExt cx="386930" cy="428131"/>
          </a:xfrm>
        </p:grpSpPr>
        <p:sp useBgFill="1">
          <p:nvSpPr>
            <p:cNvPr id="506" name="Freeform 13">
              <a:extLst>
                <a:ext uri="{FF2B5EF4-FFF2-40B4-BE49-F238E27FC236}">
                  <a16:creationId xmlns:a16="http://schemas.microsoft.com/office/drawing/2014/main" id="{CFF4EE42-51F0-4283-A047-ABC0296444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443" y="2568745"/>
              <a:ext cx="386930" cy="428131"/>
            </a:xfrm>
            <a:custGeom>
              <a:avLst/>
              <a:gdLst>
                <a:gd name="T0" fmla="*/ 1518 w 1518"/>
                <a:gd name="T1" fmla="*/ 930 h 1675"/>
                <a:gd name="T2" fmla="*/ 1518 w 1518"/>
                <a:gd name="T3" fmla="*/ 865 h 1675"/>
                <a:gd name="T4" fmla="*/ 1518 w 1518"/>
                <a:gd name="T5" fmla="*/ 753 h 1675"/>
                <a:gd name="T6" fmla="*/ 758 w 1518"/>
                <a:gd name="T7" fmla="*/ 0 h 1675"/>
                <a:gd name="T8" fmla="*/ 919 w 1518"/>
                <a:gd name="T9" fmla="*/ 5 h 1675"/>
                <a:gd name="T10" fmla="*/ 1078 w 1518"/>
                <a:gd name="T11" fmla="*/ 23 h 1675"/>
                <a:gd name="T12" fmla="*/ 1224 w 1518"/>
                <a:gd name="T13" fmla="*/ 55 h 1675"/>
                <a:gd name="T14" fmla="*/ 1351 w 1518"/>
                <a:gd name="T15" fmla="*/ 101 h 1675"/>
                <a:gd name="T16" fmla="*/ 1448 w 1518"/>
                <a:gd name="T17" fmla="*/ 164 h 1675"/>
                <a:gd name="T18" fmla="*/ 1506 w 1518"/>
                <a:gd name="T19" fmla="*/ 245 h 1675"/>
                <a:gd name="T20" fmla="*/ 1518 w 1518"/>
                <a:gd name="T21" fmla="*/ 477 h 1675"/>
                <a:gd name="T22" fmla="*/ 1518 w 1518"/>
                <a:gd name="T23" fmla="*/ 720 h 1675"/>
                <a:gd name="T24" fmla="*/ 1518 w 1518"/>
                <a:gd name="T25" fmla="*/ 724 h 1675"/>
                <a:gd name="T26" fmla="*/ 1518 w 1518"/>
                <a:gd name="T27" fmla="*/ 732 h 1675"/>
                <a:gd name="T28" fmla="*/ 1518 w 1518"/>
                <a:gd name="T29" fmla="*/ 757 h 1675"/>
                <a:gd name="T30" fmla="*/ 1518 w 1518"/>
                <a:gd name="T31" fmla="*/ 781 h 1675"/>
                <a:gd name="T32" fmla="*/ 1518 w 1518"/>
                <a:gd name="T33" fmla="*/ 830 h 1675"/>
                <a:gd name="T34" fmla="*/ 1518 w 1518"/>
                <a:gd name="T35" fmla="*/ 830 h 1675"/>
                <a:gd name="T36" fmla="*/ 1518 w 1518"/>
                <a:gd name="T37" fmla="*/ 867 h 1675"/>
                <a:gd name="T38" fmla="*/ 1518 w 1518"/>
                <a:gd name="T39" fmla="*/ 906 h 1675"/>
                <a:gd name="T40" fmla="*/ 1518 w 1518"/>
                <a:gd name="T41" fmla="*/ 1089 h 1675"/>
                <a:gd name="T42" fmla="*/ 1515 w 1518"/>
                <a:gd name="T43" fmla="*/ 1354 h 1675"/>
                <a:gd name="T44" fmla="*/ 1473 w 1518"/>
                <a:gd name="T45" fmla="*/ 1445 h 1675"/>
                <a:gd name="T46" fmla="*/ 1388 w 1518"/>
                <a:gd name="T47" fmla="*/ 1522 h 1675"/>
                <a:gd name="T48" fmla="*/ 1270 w 1518"/>
                <a:gd name="T49" fmla="*/ 1584 h 1675"/>
                <a:gd name="T50" fmla="*/ 1128 w 1518"/>
                <a:gd name="T51" fmla="*/ 1630 h 1675"/>
                <a:gd name="T52" fmla="*/ 972 w 1518"/>
                <a:gd name="T53" fmla="*/ 1661 h 1675"/>
                <a:gd name="T54" fmla="*/ 811 w 1518"/>
                <a:gd name="T55" fmla="*/ 1674 h 1675"/>
                <a:gd name="T56" fmla="*/ 653 w 1518"/>
                <a:gd name="T57" fmla="*/ 1671 h 1675"/>
                <a:gd name="T58" fmla="*/ 492 w 1518"/>
                <a:gd name="T59" fmla="*/ 1652 h 1675"/>
                <a:gd name="T60" fmla="*/ 340 w 1518"/>
                <a:gd name="T61" fmla="*/ 1616 h 1675"/>
                <a:gd name="T62" fmla="*/ 206 w 1518"/>
                <a:gd name="T63" fmla="*/ 1564 h 1675"/>
                <a:gd name="T64" fmla="*/ 97 w 1518"/>
                <a:gd name="T65" fmla="*/ 1498 h 1675"/>
                <a:gd name="T66" fmla="*/ 25 w 1518"/>
                <a:gd name="T67" fmla="*/ 1417 h 1675"/>
                <a:gd name="T68" fmla="*/ 0 w 1518"/>
                <a:gd name="T69" fmla="*/ 1320 h 1675"/>
                <a:gd name="T70" fmla="*/ 0 w 1518"/>
                <a:gd name="T71" fmla="*/ 821 h 1675"/>
                <a:gd name="T72" fmla="*/ 0 w 1518"/>
                <a:gd name="T73" fmla="*/ 308 h 1675"/>
                <a:gd name="T74" fmla="*/ 25 w 1518"/>
                <a:gd name="T75" fmla="*/ 216 h 1675"/>
                <a:gd name="T76" fmla="*/ 97 w 1518"/>
                <a:gd name="T77" fmla="*/ 142 h 1675"/>
                <a:gd name="T78" fmla="*/ 206 w 1518"/>
                <a:gd name="T79" fmla="*/ 85 h 1675"/>
                <a:gd name="T80" fmla="*/ 340 w 1518"/>
                <a:gd name="T81" fmla="*/ 42 h 1675"/>
                <a:gd name="T82" fmla="*/ 492 w 1518"/>
                <a:gd name="T83" fmla="*/ 16 h 1675"/>
                <a:gd name="T84" fmla="*/ 653 w 1518"/>
                <a:gd name="T85" fmla="*/ 2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8" h="1675">
                  <a:moveTo>
                    <a:pt x="1518" y="906"/>
                  </a:moveTo>
                  <a:lnTo>
                    <a:pt x="1518" y="919"/>
                  </a:lnTo>
                  <a:lnTo>
                    <a:pt x="1518" y="930"/>
                  </a:lnTo>
                  <a:lnTo>
                    <a:pt x="1518" y="906"/>
                  </a:lnTo>
                  <a:close/>
                  <a:moveTo>
                    <a:pt x="1518" y="859"/>
                  </a:moveTo>
                  <a:lnTo>
                    <a:pt x="1518" y="865"/>
                  </a:lnTo>
                  <a:lnTo>
                    <a:pt x="1518" y="859"/>
                  </a:lnTo>
                  <a:close/>
                  <a:moveTo>
                    <a:pt x="1518" y="750"/>
                  </a:moveTo>
                  <a:lnTo>
                    <a:pt x="1518" y="753"/>
                  </a:lnTo>
                  <a:lnTo>
                    <a:pt x="1518" y="756"/>
                  </a:lnTo>
                  <a:lnTo>
                    <a:pt x="1518" y="750"/>
                  </a:lnTo>
                  <a:close/>
                  <a:moveTo>
                    <a:pt x="758" y="0"/>
                  </a:moveTo>
                  <a:lnTo>
                    <a:pt x="811" y="0"/>
                  </a:lnTo>
                  <a:lnTo>
                    <a:pt x="865" y="2"/>
                  </a:lnTo>
                  <a:lnTo>
                    <a:pt x="919" y="5"/>
                  </a:lnTo>
                  <a:lnTo>
                    <a:pt x="972" y="10"/>
                  </a:lnTo>
                  <a:lnTo>
                    <a:pt x="1025" y="16"/>
                  </a:lnTo>
                  <a:lnTo>
                    <a:pt x="1078" y="23"/>
                  </a:lnTo>
                  <a:lnTo>
                    <a:pt x="1128" y="32"/>
                  </a:lnTo>
                  <a:lnTo>
                    <a:pt x="1178" y="42"/>
                  </a:lnTo>
                  <a:lnTo>
                    <a:pt x="1224" y="55"/>
                  </a:lnTo>
                  <a:lnTo>
                    <a:pt x="1270" y="69"/>
                  </a:lnTo>
                  <a:lnTo>
                    <a:pt x="1312" y="85"/>
                  </a:lnTo>
                  <a:lnTo>
                    <a:pt x="1351" y="101"/>
                  </a:lnTo>
                  <a:lnTo>
                    <a:pt x="1388" y="120"/>
                  </a:lnTo>
                  <a:lnTo>
                    <a:pt x="1420" y="142"/>
                  </a:lnTo>
                  <a:lnTo>
                    <a:pt x="1448" y="164"/>
                  </a:lnTo>
                  <a:lnTo>
                    <a:pt x="1473" y="189"/>
                  </a:lnTo>
                  <a:lnTo>
                    <a:pt x="1492" y="216"/>
                  </a:lnTo>
                  <a:lnTo>
                    <a:pt x="1506" y="245"/>
                  </a:lnTo>
                  <a:lnTo>
                    <a:pt x="1515" y="276"/>
                  </a:lnTo>
                  <a:lnTo>
                    <a:pt x="1518" y="308"/>
                  </a:lnTo>
                  <a:lnTo>
                    <a:pt x="1518" y="477"/>
                  </a:lnTo>
                  <a:lnTo>
                    <a:pt x="1518" y="550"/>
                  </a:lnTo>
                  <a:lnTo>
                    <a:pt x="1518" y="616"/>
                  </a:lnTo>
                  <a:lnTo>
                    <a:pt x="1518" y="720"/>
                  </a:lnTo>
                  <a:lnTo>
                    <a:pt x="1518" y="725"/>
                  </a:lnTo>
                  <a:lnTo>
                    <a:pt x="1518" y="727"/>
                  </a:lnTo>
                  <a:lnTo>
                    <a:pt x="1518" y="724"/>
                  </a:lnTo>
                  <a:lnTo>
                    <a:pt x="1518" y="727"/>
                  </a:lnTo>
                  <a:lnTo>
                    <a:pt x="1518" y="727"/>
                  </a:lnTo>
                  <a:lnTo>
                    <a:pt x="1518" y="732"/>
                  </a:lnTo>
                  <a:lnTo>
                    <a:pt x="1518" y="750"/>
                  </a:lnTo>
                  <a:lnTo>
                    <a:pt x="1518" y="742"/>
                  </a:lnTo>
                  <a:lnTo>
                    <a:pt x="1518" y="757"/>
                  </a:lnTo>
                  <a:lnTo>
                    <a:pt x="1518" y="756"/>
                  </a:lnTo>
                  <a:lnTo>
                    <a:pt x="1518" y="775"/>
                  </a:lnTo>
                  <a:lnTo>
                    <a:pt x="1518" y="781"/>
                  </a:lnTo>
                  <a:lnTo>
                    <a:pt x="1518" y="797"/>
                  </a:lnTo>
                  <a:lnTo>
                    <a:pt x="1518" y="812"/>
                  </a:lnTo>
                  <a:lnTo>
                    <a:pt x="1518" y="830"/>
                  </a:lnTo>
                  <a:lnTo>
                    <a:pt x="1518" y="809"/>
                  </a:lnTo>
                  <a:lnTo>
                    <a:pt x="1518" y="835"/>
                  </a:lnTo>
                  <a:lnTo>
                    <a:pt x="1518" y="830"/>
                  </a:lnTo>
                  <a:lnTo>
                    <a:pt x="1518" y="859"/>
                  </a:lnTo>
                  <a:lnTo>
                    <a:pt x="1518" y="856"/>
                  </a:lnTo>
                  <a:lnTo>
                    <a:pt x="1518" y="867"/>
                  </a:lnTo>
                  <a:lnTo>
                    <a:pt x="1518" y="865"/>
                  </a:lnTo>
                  <a:lnTo>
                    <a:pt x="1518" y="878"/>
                  </a:lnTo>
                  <a:lnTo>
                    <a:pt x="1518" y="906"/>
                  </a:lnTo>
                  <a:lnTo>
                    <a:pt x="1518" y="899"/>
                  </a:lnTo>
                  <a:lnTo>
                    <a:pt x="1518" y="1027"/>
                  </a:lnTo>
                  <a:lnTo>
                    <a:pt x="1518" y="1089"/>
                  </a:lnTo>
                  <a:lnTo>
                    <a:pt x="1518" y="1159"/>
                  </a:lnTo>
                  <a:lnTo>
                    <a:pt x="1518" y="1320"/>
                  </a:lnTo>
                  <a:lnTo>
                    <a:pt x="1515" y="1354"/>
                  </a:lnTo>
                  <a:lnTo>
                    <a:pt x="1506" y="1386"/>
                  </a:lnTo>
                  <a:lnTo>
                    <a:pt x="1492" y="1417"/>
                  </a:lnTo>
                  <a:lnTo>
                    <a:pt x="1473" y="1445"/>
                  </a:lnTo>
                  <a:lnTo>
                    <a:pt x="1448" y="1473"/>
                  </a:lnTo>
                  <a:lnTo>
                    <a:pt x="1420" y="1498"/>
                  </a:lnTo>
                  <a:lnTo>
                    <a:pt x="1388" y="1522"/>
                  </a:lnTo>
                  <a:lnTo>
                    <a:pt x="1351" y="1544"/>
                  </a:lnTo>
                  <a:lnTo>
                    <a:pt x="1312" y="1564"/>
                  </a:lnTo>
                  <a:lnTo>
                    <a:pt x="1270" y="1584"/>
                  </a:lnTo>
                  <a:lnTo>
                    <a:pt x="1224" y="1600"/>
                  </a:lnTo>
                  <a:lnTo>
                    <a:pt x="1178" y="1616"/>
                  </a:lnTo>
                  <a:lnTo>
                    <a:pt x="1128" y="1630"/>
                  </a:lnTo>
                  <a:lnTo>
                    <a:pt x="1078" y="1642"/>
                  </a:lnTo>
                  <a:lnTo>
                    <a:pt x="1025" y="1652"/>
                  </a:lnTo>
                  <a:lnTo>
                    <a:pt x="972" y="1661"/>
                  </a:lnTo>
                  <a:lnTo>
                    <a:pt x="919" y="1667"/>
                  </a:lnTo>
                  <a:lnTo>
                    <a:pt x="865" y="1671"/>
                  </a:lnTo>
                  <a:lnTo>
                    <a:pt x="811" y="1674"/>
                  </a:lnTo>
                  <a:lnTo>
                    <a:pt x="758" y="1675"/>
                  </a:lnTo>
                  <a:lnTo>
                    <a:pt x="706" y="1674"/>
                  </a:lnTo>
                  <a:lnTo>
                    <a:pt x="653" y="1671"/>
                  </a:lnTo>
                  <a:lnTo>
                    <a:pt x="599" y="1667"/>
                  </a:lnTo>
                  <a:lnTo>
                    <a:pt x="545" y="1661"/>
                  </a:lnTo>
                  <a:lnTo>
                    <a:pt x="492" y="1652"/>
                  </a:lnTo>
                  <a:lnTo>
                    <a:pt x="441" y="1642"/>
                  </a:lnTo>
                  <a:lnTo>
                    <a:pt x="390" y="1630"/>
                  </a:lnTo>
                  <a:lnTo>
                    <a:pt x="340" y="1616"/>
                  </a:lnTo>
                  <a:lnTo>
                    <a:pt x="293" y="1600"/>
                  </a:lnTo>
                  <a:lnTo>
                    <a:pt x="248" y="1584"/>
                  </a:lnTo>
                  <a:lnTo>
                    <a:pt x="206" y="1564"/>
                  </a:lnTo>
                  <a:lnTo>
                    <a:pt x="166" y="1544"/>
                  </a:lnTo>
                  <a:lnTo>
                    <a:pt x="130" y="1522"/>
                  </a:lnTo>
                  <a:lnTo>
                    <a:pt x="97" y="1498"/>
                  </a:lnTo>
                  <a:lnTo>
                    <a:pt x="69" y="1473"/>
                  </a:lnTo>
                  <a:lnTo>
                    <a:pt x="45" y="1445"/>
                  </a:lnTo>
                  <a:lnTo>
                    <a:pt x="25" y="1417"/>
                  </a:lnTo>
                  <a:lnTo>
                    <a:pt x="12" y="1386"/>
                  </a:lnTo>
                  <a:lnTo>
                    <a:pt x="3" y="1354"/>
                  </a:lnTo>
                  <a:lnTo>
                    <a:pt x="0" y="1320"/>
                  </a:lnTo>
                  <a:lnTo>
                    <a:pt x="0" y="1159"/>
                  </a:lnTo>
                  <a:lnTo>
                    <a:pt x="0" y="991"/>
                  </a:lnTo>
                  <a:lnTo>
                    <a:pt x="0" y="821"/>
                  </a:lnTo>
                  <a:lnTo>
                    <a:pt x="0" y="650"/>
                  </a:lnTo>
                  <a:lnTo>
                    <a:pt x="0" y="477"/>
                  </a:lnTo>
                  <a:lnTo>
                    <a:pt x="0" y="308"/>
                  </a:lnTo>
                  <a:lnTo>
                    <a:pt x="3" y="276"/>
                  </a:lnTo>
                  <a:lnTo>
                    <a:pt x="12" y="245"/>
                  </a:lnTo>
                  <a:lnTo>
                    <a:pt x="25" y="216"/>
                  </a:lnTo>
                  <a:lnTo>
                    <a:pt x="45" y="189"/>
                  </a:lnTo>
                  <a:lnTo>
                    <a:pt x="69" y="164"/>
                  </a:lnTo>
                  <a:lnTo>
                    <a:pt x="97" y="142"/>
                  </a:lnTo>
                  <a:lnTo>
                    <a:pt x="130" y="120"/>
                  </a:lnTo>
                  <a:lnTo>
                    <a:pt x="166" y="101"/>
                  </a:lnTo>
                  <a:lnTo>
                    <a:pt x="206" y="85"/>
                  </a:lnTo>
                  <a:lnTo>
                    <a:pt x="248" y="69"/>
                  </a:lnTo>
                  <a:lnTo>
                    <a:pt x="293" y="55"/>
                  </a:lnTo>
                  <a:lnTo>
                    <a:pt x="340" y="42"/>
                  </a:lnTo>
                  <a:lnTo>
                    <a:pt x="390" y="32"/>
                  </a:lnTo>
                  <a:lnTo>
                    <a:pt x="441" y="23"/>
                  </a:lnTo>
                  <a:lnTo>
                    <a:pt x="492" y="16"/>
                  </a:lnTo>
                  <a:lnTo>
                    <a:pt x="545" y="10"/>
                  </a:lnTo>
                  <a:lnTo>
                    <a:pt x="599" y="5"/>
                  </a:lnTo>
                  <a:lnTo>
                    <a:pt x="653" y="2"/>
                  </a:lnTo>
                  <a:lnTo>
                    <a:pt x="706" y="0"/>
                  </a:lnTo>
                  <a:lnTo>
                    <a:pt x="758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14">
              <a:extLst>
                <a:ext uri="{FF2B5EF4-FFF2-40B4-BE49-F238E27FC236}">
                  <a16:creationId xmlns:a16="http://schemas.microsoft.com/office/drawing/2014/main" id="{793C145A-ACA8-41D5-8A24-4E9C8F7F12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0104" y="2597406"/>
              <a:ext cx="329607" cy="370808"/>
            </a:xfrm>
            <a:custGeom>
              <a:avLst/>
              <a:gdLst>
                <a:gd name="T0" fmla="*/ 39 w 1293"/>
                <a:gd name="T1" fmla="*/ 790 h 1450"/>
                <a:gd name="T2" fmla="*/ 130 w 1293"/>
                <a:gd name="T3" fmla="*/ 828 h 1450"/>
                <a:gd name="T4" fmla="*/ 233 w 1293"/>
                <a:gd name="T5" fmla="*/ 858 h 1450"/>
                <a:gd name="T6" fmla="*/ 348 w 1293"/>
                <a:gd name="T7" fmla="*/ 879 h 1450"/>
                <a:gd name="T8" fmla="*/ 466 w 1293"/>
                <a:gd name="T9" fmla="*/ 893 h 1450"/>
                <a:gd name="T10" fmla="*/ 587 w 1293"/>
                <a:gd name="T11" fmla="*/ 899 h 1450"/>
                <a:gd name="T12" fmla="*/ 707 w 1293"/>
                <a:gd name="T13" fmla="*/ 899 h 1450"/>
                <a:gd name="T14" fmla="*/ 827 w 1293"/>
                <a:gd name="T15" fmla="*/ 893 h 1450"/>
                <a:gd name="T16" fmla="*/ 946 w 1293"/>
                <a:gd name="T17" fmla="*/ 879 h 1450"/>
                <a:gd name="T18" fmla="*/ 1061 w 1293"/>
                <a:gd name="T19" fmla="*/ 858 h 1450"/>
                <a:gd name="T20" fmla="*/ 1164 w 1293"/>
                <a:gd name="T21" fmla="*/ 828 h 1450"/>
                <a:gd name="T22" fmla="*/ 1255 w 1293"/>
                <a:gd name="T23" fmla="*/ 790 h 1450"/>
                <a:gd name="T24" fmla="*/ 1293 w 1293"/>
                <a:gd name="T25" fmla="*/ 1208 h 1450"/>
                <a:gd name="T26" fmla="*/ 1278 w 1293"/>
                <a:gd name="T27" fmla="*/ 1253 h 1450"/>
                <a:gd name="T28" fmla="*/ 1236 w 1293"/>
                <a:gd name="T29" fmla="*/ 1298 h 1450"/>
                <a:gd name="T30" fmla="*/ 1168 w 1293"/>
                <a:gd name="T31" fmla="*/ 1341 h 1450"/>
                <a:gd name="T32" fmla="*/ 1080 w 1293"/>
                <a:gd name="T33" fmla="*/ 1380 h 1450"/>
                <a:gd name="T34" fmla="*/ 973 w 1293"/>
                <a:gd name="T35" fmla="*/ 1412 h 1450"/>
                <a:gd name="T36" fmla="*/ 851 w 1293"/>
                <a:gd name="T37" fmla="*/ 1436 h 1450"/>
                <a:gd name="T38" fmla="*/ 717 w 1293"/>
                <a:gd name="T39" fmla="*/ 1449 h 1450"/>
                <a:gd name="T40" fmla="*/ 577 w 1293"/>
                <a:gd name="T41" fmla="*/ 1449 h 1450"/>
                <a:gd name="T42" fmla="*/ 443 w 1293"/>
                <a:gd name="T43" fmla="*/ 1436 h 1450"/>
                <a:gd name="T44" fmla="*/ 320 w 1293"/>
                <a:gd name="T45" fmla="*/ 1412 h 1450"/>
                <a:gd name="T46" fmla="*/ 213 w 1293"/>
                <a:gd name="T47" fmla="*/ 1380 h 1450"/>
                <a:gd name="T48" fmla="*/ 125 w 1293"/>
                <a:gd name="T49" fmla="*/ 1341 h 1450"/>
                <a:gd name="T50" fmla="*/ 58 w 1293"/>
                <a:gd name="T51" fmla="*/ 1298 h 1450"/>
                <a:gd name="T52" fmla="*/ 15 w 1293"/>
                <a:gd name="T53" fmla="*/ 1253 h 1450"/>
                <a:gd name="T54" fmla="*/ 0 w 1293"/>
                <a:gd name="T55" fmla="*/ 1208 h 1450"/>
                <a:gd name="T56" fmla="*/ 646 w 1293"/>
                <a:gd name="T57" fmla="*/ 0 h 1450"/>
                <a:gd name="T58" fmla="*/ 786 w 1293"/>
                <a:gd name="T59" fmla="*/ 4 h 1450"/>
                <a:gd name="T60" fmla="*/ 914 w 1293"/>
                <a:gd name="T61" fmla="*/ 18 h 1450"/>
                <a:gd name="T62" fmla="*/ 1029 w 1293"/>
                <a:gd name="T63" fmla="*/ 38 h 1450"/>
                <a:gd name="T64" fmla="*/ 1127 w 1293"/>
                <a:gd name="T65" fmla="*/ 65 h 1450"/>
                <a:gd name="T66" fmla="*/ 1205 w 1293"/>
                <a:gd name="T67" fmla="*/ 97 h 1450"/>
                <a:gd name="T68" fmla="*/ 1260 w 1293"/>
                <a:gd name="T69" fmla="*/ 134 h 1450"/>
                <a:gd name="T70" fmla="*/ 1290 w 1293"/>
                <a:gd name="T71" fmla="*/ 175 h 1450"/>
                <a:gd name="T72" fmla="*/ 1290 w 1293"/>
                <a:gd name="T73" fmla="*/ 219 h 1450"/>
                <a:gd name="T74" fmla="*/ 1260 w 1293"/>
                <a:gd name="T75" fmla="*/ 259 h 1450"/>
                <a:gd name="T76" fmla="*/ 1205 w 1293"/>
                <a:gd name="T77" fmla="*/ 296 h 1450"/>
                <a:gd name="T78" fmla="*/ 1127 w 1293"/>
                <a:gd name="T79" fmla="*/ 329 h 1450"/>
                <a:gd name="T80" fmla="*/ 1029 w 1293"/>
                <a:gd name="T81" fmla="*/ 356 h 1450"/>
                <a:gd name="T82" fmla="*/ 914 w 1293"/>
                <a:gd name="T83" fmla="*/ 376 h 1450"/>
                <a:gd name="T84" fmla="*/ 786 w 1293"/>
                <a:gd name="T85" fmla="*/ 389 h 1450"/>
                <a:gd name="T86" fmla="*/ 646 w 1293"/>
                <a:gd name="T87" fmla="*/ 394 h 1450"/>
                <a:gd name="T88" fmla="*/ 508 w 1293"/>
                <a:gd name="T89" fmla="*/ 389 h 1450"/>
                <a:gd name="T90" fmla="*/ 380 w 1293"/>
                <a:gd name="T91" fmla="*/ 376 h 1450"/>
                <a:gd name="T92" fmla="*/ 265 w 1293"/>
                <a:gd name="T93" fmla="*/ 356 h 1450"/>
                <a:gd name="T94" fmla="*/ 167 w 1293"/>
                <a:gd name="T95" fmla="*/ 329 h 1450"/>
                <a:gd name="T96" fmla="*/ 89 w 1293"/>
                <a:gd name="T97" fmla="*/ 296 h 1450"/>
                <a:gd name="T98" fmla="*/ 33 w 1293"/>
                <a:gd name="T99" fmla="*/ 259 h 1450"/>
                <a:gd name="T100" fmla="*/ 4 w 1293"/>
                <a:gd name="T101" fmla="*/ 219 h 1450"/>
                <a:gd name="T102" fmla="*/ 4 w 1293"/>
                <a:gd name="T103" fmla="*/ 175 h 1450"/>
                <a:gd name="T104" fmla="*/ 33 w 1293"/>
                <a:gd name="T105" fmla="*/ 134 h 1450"/>
                <a:gd name="T106" fmla="*/ 89 w 1293"/>
                <a:gd name="T107" fmla="*/ 97 h 1450"/>
                <a:gd name="T108" fmla="*/ 167 w 1293"/>
                <a:gd name="T109" fmla="*/ 65 h 1450"/>
                <a:gd name="T110" fmla="*/ 265 w 1293"/>
                <a:gd name="T111" fmla="*/ 38 h 1450"/>
                <a:gd name="T112" fmla="*/ 380 w 1293"/>
                <a:gd name="T113" fmla="*/ 18 h 1450"/>
                <a:gd name="T114" fmla="*/ 508 w 1293"/>
                <a:gd name="T115" fmla="*/ 4 h 1450"/>
                <a:gd name="T116" fmla="*/ 646 w 1293"/>
                <a:gd name="T117" fmla="*/ 0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3" h="1450">
                  <a:moveTo>
                    <a:pt x="0" y="767"/>
                  </a:moveTo>
                  <a:lnTo>
                    <a:pt x="39" y="790"/>
                  </a:lnTo>
                  <a:lnTo>
                    <a:pt x="82" y="810"/>
                  </a:lnTo>
                  <a:lnTo>
                    <a:pt x="130" y="828"/>
                  </a:lnTo>
                  <a:lnTo>
                    <a:pt x="180" y="844"/>
                  </a:lnTo>
                  <a:lnTo>
                    <a:pt x="233" y="858"/>
                  </a:lnTo>
                  <a:lnTo>
                    <a:pt x="289" y="869"/>
                  </a:lnTo>
                  <a:lnTo>
                    <a:pt x="348" y="879"/>
                  </a:lnTo>
                  <a:lnTo>
                    <a:pt x="407" y="886"/>
                  </a:lnTo>
                  <a:lnTo>
                    <a:pt x="466" y="893"/>
                  </a:lnTo>
                  <a:lnTo>
                    <a:pt x="527" y="897"/>
                  </a:lnTo>
                  <a:lnTo>
                    <a:pt x="587" y="899"/>
                  </a:lnTo>
                  <a:lnTo>
                    <a:pt x="646" y="900"/>
                  </a:lnTo>
                  <a:lnTo>
                    <a:pt x="707" y="899"/>
                  </a:lnTo>
                  <a:lnTo>
                    <a:pt x="767" y="897"/>
                  </a:lnTo>
                  <a:lnTo>
                    <a:pt x="827" y="893"/>
                  </a:lnTo>
                  <a:lnTo>
                    <a:pt x="887" y="886"/>
                  </a:lnTo>
                  <a:lnTo>
                    <a:pt x="946" y="879"/>
                  </a:lnTo>
                  <a:lnTo>
                    <a:pt x="1005" y="869"/>
                  </a:lnTo>
                  <a:lnTo>
                    <a:pt x="1061" y="858"/>
                  </a:lnTo>
                  <a:lnTo>
                    <a:pt x="1113" y="844"/>
                  </a:lnTo>
                  <a:lnTo>
                    <a:pt x="1164" y="828"/>
                  </a:lnTo>
                  <a:lnTo>
                    <a:pt x="1212" y="810"/>
                  </a:lnTo>
                  <a:lnTo>
                    <a:pt x="1255" y="790"/>
                  </a:lnTo>
                  <a:lnTo>
                    <a:pt x="1293" y="767"/>
                  </a:lnTo>
                  <a:lnTo>
                    <a:pt x="1293" y="1208"/>
                  </a:lnTo>
                  <a:lnTo>
                    <a:pt x="1290" y="1231"/>
                  </a:lnTo>
                  <a:lnTo>
                    <a:pt x="1278" y="1253"/>
                  </a:lnTo>
                  <a:lnTo>
                    <a:pt x="1260" y="1276"/>
                  </a:lnTo>
                  <a:lnTo>
                    <a:pt x="1236" y="1298"/>
                  </a:lnTo>
                  <a:lnTo>
                    <a:pt x="1205" y="1319"/>
                  </a:lnTo>
                  <a:lnTo>
                    <a:pt x="1168" y="1341"/>
                  </a:lnTo>
                  <a:lnTo>
                    <a:pt x="1127" y="1361"/>
                  </a:lnTo>
                  <a:lnTo>
                    <a:pt x="1080" y="1380"/>
                  </a:lnTo>
                  <a:lnTo>
                    <a:pt x="1029" y="1397"/>
                  </a:lnTo>
                  <a:lnTo>
                    <a:pt x="973" y="1412"/>
                  </a:lnTo>
                  <a:lnTo>
                    <a:pt x="914" y="1425"/>
                  </a:lnTo>
                  <a:lnTo>
                    <a:pt x="851" y="1436"/>
                  </a:lnTo>
                  <a:lnTo>
                    <a:pt x="786" y="1444"/>
                  </a:lnTo>
                  <a:lnTo>
                    <a:pt x="717" y="1449"/>
                  </a:lnTo>
                  <a:lnTo>
                    <a:pt x="646" y="1450"/>
                  </a:lnTo>
                  <a:lnTo>
                    <a:pt x="577" y="1449"/>
                  </a:lnTo>
                  <a:lnTo>
                    <a:pt x="508" y="1444"/>
                  </a:lnTo>
                  <a:lnTo>
                    <a:pt x="443" y="1436"/>
                  </a:lnTo>
                  <a:lnTo>
                    <a:pt x="380" y="1425"/>
                  </a:lnTo>
                  <a:lnTo>
                    <a:pt x="320" y="1412"/>
                  </a:lnTo>
                  <a:lnTo>
                    <a:pt x="265" y="1397"/>
                  </a:lnTo>
                  <a:lnTo>
                    <a:pt x="213" y="1380"/>
                  </a:lnTo>
                  <a:lnTo>
                    <a:pt x="167" y="1361"/>
                  </a:lnTo>
                  <a:lnTo>
                    <a:pt x="125" y="1341"/>
                  </a:lnTo>
                  <a:lnTo>
                    <a:pt x="89" y="1319"/>
                  </a:lnTo>
                  <a:lnTo>
                    <a:pt x="58" y="1298"/>
                  </a:lnTo>
                  <a:lnTo>
                    <a:pt x="33" y="1276"/>
                  </a:lnTo>
                  <a:lnTo>
                    <a:pt x="15" y="1253"/>
                  </a:lnTo>
                  <a:lnTo>
                    <a:pt x="4" y="1231"/>
                  </a:lnTo>
                  <a:lnTo>
                    <a:pt x="0" y="1208"/>
                  </a:lnTo>
                  <a:lnTo>
                    <a:pt x="0" y="767"/>
                  </a:lnTo>
                  <a:close/>
                  <a:moveTo>
                    <a:pt x="646" y="0"/>
                  </a:moveTo>
                  <a:lnTo>
                    <a:pt x="717" y="1"/>
                  </a:lnTo>
                  <a:lnTo>
                    <a:pt x="786" y="4"/>
                  </a:lnTo>
                  <a:lnTo>
                    <a:pt x="851" y="11"/>
                  </a:lnTo>
                  <a:lnTo>
                    <a:pt x="914" y="18"/>
                  </a:lnTo>
                  <a:lnTo>
                    <a:pt x="973" y="26"/>
                  </a:lnTo>
                  <a:lnTo>
                    <a:pt x="1029" y="38"/>
                  </a:lnTo>
                  <a:lnTo>
                    <a:pt x="1080" y="51"/>
                  </a:lnTo>
                  <a:lnTo>
                    <a:pt x="1127" y="65"/>
                  </a:lnTo>
                  <a:lnTo>
                    <a:pt x="1168" y="80"/>
                  </a:lnTo>
                  <a:lnTo>
                    <a:pt x="1205" y="97"/>
                  </a:lnTo>
                  <a:lnTo>
                    <a:pt x="1236" y="115"/>
                  </a:lnTo>
                  <a:lnTo>
                    <a:pt x="1260" y="134"/>
                  </a:lnTo>
                  <a:lnTo>
                    <a:pt x="1278" y="154"/>
                  </a:lnTo>
                  <a:lnTo>
                    <a:pt x="1290" y="175"/>
                  </a:lnTo>
                  <a:lnTo>
                    <a:pt x="1293" y="196"/>
                  </a:lnTo>
                  <a:lnTo>
                    <a:pt x="1290" y="219"/>
                  </a:lnTo>
                  <a:lnTo>
                    <a:pt x="1278" y="239"/>
                  </a:lnTo>
                  <a:lnTo>
                    <a:pt x="1260" y="259"/>
                  </a:lnTo>
                  <a:lnTo>
                    <a:pt x="1236" y="278"/>
                  </a:lnTo>
                  <a:lnTo>
                    <a:pt x="1205" y="296"/>
                  </a:lnTo>
                  <a:lnTo>
                    <a:pt x="1168" y="313"/>
                  </a:lnTo>
                  <a:lnTo>
                    <a:pt x="1127" y="329"/>
                  </a:lnTo>
                  <a:lnTo>
                    <a:pt x="1080" y="343"/>
                  </a:lnTo>
                  <a:lnTo>
                    <a:pt x="1029" y="356"/>
                  </a:lnTo>
                  <a:lnTo>
                    <a:pt x="973" y="367"/>
                  </a:lnTo>
                  <a:lnTo>
                    <a:pt x="914" y="376"/>
                  </a:lnTo>
                  <a:lnTo>
                    <a:pt x="851" y="383"/>
                  </a:lnTo>
                  <a:lnTo>
                    <a:pt x="786" y="389"/>
                  </a:lnTo>
                  <a:lnTo>
                    <a:pt x="717" y="393"/>
                  </a:lnTo>
                  <a:lnTo>
                    <a:pt x="646" y="394"/>
                  </a:lnTo>
                  <a:lnTo>
                    <a:pt x="577" y="393"/>
                  </a:lnTo>
                  <a:lnTo>
                    <a:pt x="508" y="389"/>
                  </a:lnTo>
                  <a:lnTo>
                    <a:pt x="443" y="383"/>
                  </a:lnTo>
                  <a:lnTo>
                    <a:pt x="380" y="376"/>
                  </a:lnTo>
                  <a:lnTo>
                    <a:pt x="320" y="367"/>
                  </a:lnTo>
                  <a:lnTo>
                    <a:pt x="265" y="356"/>
                  </a:lnTo>
                  <a:lnTo>
                    <a:pt x="213" y="343"/>
                  </a:lnTo>
                  <a:lnTo>
                    <a:pt x="167" y="329"/>
                  </a:lnTo>
                  <a:lnTo>
                    <a:pt x="125" y="313"/>
                  </a:lnTo>
                  <a:lnTo>
                    <a:pt x="89" y="296"/>
                  </a:lnTo>
                  <a:lnTo>
                    <a:pt x="58" y="278"/>
                  </a:lnTo>
                  <a:lnTo>
                    <a:pt x="33" y="259"/>
                  </a:lnTo>
                  <a:lnTo>
                    <a:pt x="15" y="239"/>
                  </a:lnTo>
                  <a:lnTo>
                    <a:pt x="4" y="219"/>
                  </a:lnTo>
                  <a:lnTo>
                    <a:pt x="0" y="196"/>
                  </a:lnTo>
                  <a:lnTo>
                    <a:pt x="4" y="175"/>
                  </a:lnTo>
                  <a:lnTo>
                    <a:pt x="15" y="154"/>
                  </a:lnTo>
                  <a:lnTo>
                    <a:pt x="33" y="134"/>
                  </a:lnTo>
                  <a:lnTo>
                    <a:pt x="58" y="115"/>
                  </a:lnTo>
                  <a:lnTo>
                    <a:pt x="89" y="97"/>
                  </a:lnTo>
                  <a:lnTo>
                    <a:pt x="125" y="80"/>
                  </a:lnTo>
                  <a:lnTo>
                    <a:pt x="167" y="65"/>
                  </a:lnTo>
                  <a:lnTo>
                    <a:pt x="213" y="51"/>
                  </a:lnTo>
                  <a:lnTo>
                    <a:pt x="265" y="38"/>
                  </a:lnTo>
                  <a:lnTo>
                    <a:pt x="320" y="26"/>
                  </a:lnTo>
                  <a:lnTo>
                    <a:pt x="380" y="18"/>
                  </a:lnTo>
                  <a:lnTo>
                    <a:pt x="443" y="11"/>
                  </a:lnTo>
                  <a:lnTo>
                    <a:pt x="508" y="4"/>
                  </a:lnTo>
                  <a:lnTo>
                    <a:pt x="577" y="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15">
              <a:extLst>
                <a:ext uri="{FF2B5EF4-FFF2-40B4-BE49-F238E27FC236}">
                  <a16:creationId xmlns:a16="http://schemas.microsoft.com/office/drawing/2014/main" id="{8B5A4302-A05A-4E57-B02A-7540A9344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04" y="2692348"/>
              <a:ext cx="329607" cy="105689"/>
            </a:xfrm>
            <a:custGeom>
              <a:avLst/>
              <a:gdLst>
                <a:gd name="T0" fmla="*/ 0 w 1293"/>
                <a:gd name="T1" fmla="*/ 0 h 413"/>
                <a:gd name="T2" fmla="*/ 39 w 1293"/>
                <a:gd name="T3" fmla="*/ 22 h 413"/>
                <a:gd name="T4" fmla="*/ 82 w 1293"/>
                <a:gd name="T5" fmla="*/ 42 h 413"/>
                <a:gd name="T6" fmla="*/ 129 w 1293"/>
                <a:gd name="T7" fmla="*/ 60 h 413"/>
                <a:gd name="T8" fmla="*/ 180 w 1293"/>
                <a:gd name="T9" fmla="*/ 76 h 413"/>
                <a:gd name="T10" fmla="*/ 233 w 1293"/>
                <a:gd name="T11" fmla="*/ 90 h 413"/>
                <a:gd name="T12" fmla="*/ 289 w 1293"/>
                <a:gd name="T13" fmla="*/ 101 h 413"/>
                <a:gd name="T14" fmla="*/ 346 w 1293"/>
                <a:gd name="T15" fmla="*/ 111 h 413"/>
                <a:gd name="T16" fmla="*/ 406 w 1293"/>
                <a:gd name="T17" fmla="*/ 119 h 413"/>
                <a:gd name="T18" fmla="*/ 466 w 1293"/>
                <a:gd name="T19" fmla="*/ 125 h 413"/>
                <a:gd name="T20" fmla="*/ 527 w 1293"/>
                <a:gd name="T21" fmla="*/ 129 h 413"/>
                <a:gd name="T22" fmla="*/ 587 w 1293"/>
                <a:gd name="T23" fmla="*/ 131 h 413"/>
                <a:gd name="T24" fmla="*/ 646 w 1293"/>
                <a:gd name="T25" fmla="*/ 132 h 413"/>
                <a:gd name="T26" fmla="*/ 707 w 1293"/>
                <a:gd name="T27" fmla="*/ 131 h 413"/>
                <a:gd name="T28" fmla="*/ 767 w 1293"/>
                <a:gd name="T29" fmla="*/ 129 h 413"/>
                <a:gd name="T30" fmla="*/ 827 w 1293"/>
                <a:gd name="T31" fmla="*/ 125 h 413"/>
                <a:gd name="T32" fmla="*/ 887 w 1293"/>
                <a:gd name="T33" fmla="*/ 119 h 413"/>
                <a:gd name="T34" fmla="*/ 946 w 1293"/>
                <a:gd name="T35" fmla="*/ 111 h 413"/>
                <a:gd name="T36" fmla="*/ 1005 w 1293"/>
                <a:gd name="T37" fmla="*/ 101 h 413"/>
                <a:gd name="T38" fmla="*/ 1061 w 1293"/>
                <a:gd name="T39" fmla="*/ 90 h 413"/>
                <a:gd name="T40" fmla="*/ 1113 w 1293"/>
                <a:gd name="T41" fmla="*/ 76 h 413"/>
                <a:gd name="T42" fmla="*/ 1164 w 1293"/>
                <a:gd name="T43" fmla="*/ 60 h 413"/>
                <a:gd name="T44" fmla="*/ 1212 w 1293"/>
                <a:gd name="T45" fmla="*/ 42 h 413"/>
                <a:gd name="T46" fmla="*/ 1255 w 1293"/>
                <a:gd name="T47" fmla="*/ 22 h 413"/>
                <a:gd name="T48" fmla="*/ 1293 w 1293"/>
                <a:gd name="T49" fmla="*/ 0 h 413"/>
                <a:gd name="T50" fmla="*/ 1293 w 1293"/>
                <a:gd name="T51" fmla="*/ 281 h 413"/>
                <a:gd name="T52" fmla="*/ 1255 w 1293"/>
                <a:gd name="T53" fmla="*/ 303 h 413"/>
                <a:gd name="T54" fmla="*/ 1212 w 1293"/>
                <a:gd name="T55" fmla="*/ 324 h 413"/>
                <a:gd name="T56" fmla="*/ 1164 w 1293"/>
                <a:gd name="T57" fmla="*/ 341 h 413"/>
                <a:gd name="T58" fmla="*/ 1113 w 1293"/>
                <a:gd name="T59" fmla="*/ 357 h 413"/>
                <a:gd name="T60" fmla="*/ 1061 w 1293"/>
                <a:gd name="T61" fmla="*/ 371 h 413"/>
                <a:gd name="T62" fmla="*/ 1005 w 1293"/>
                <a:gd name="T63" fmla="*/ 382 h 413"/>
                <a:gd name="T64" fmla="*/ 946 w 1293"/>
                <a:gd name="T65" fmla="*/ 392 h 413"/>
                <a:gd name="T66" fmla="*/ 887 w 1293"/>
                <a:gd name="T67" fmla="*/ 400 h 413"/>
                <a:gd name="T68" fmla="*/ 827 w 1293"/>
                <a:gd name="T69" fmla="*/ 406 h 413"/>
                <a:gd name="T70" fmla="*/ 767 w 1293"/>
                <a:gd name="T71" fmla="*/ 410 h 413"/>
                <a:gd name="T72" fmla="*/ 707 w 1293"/>
                <a:gd name="T73" fmla="*/ 412 h 413"/>
                <a:gd name="T74" fmla="*/ 646 w 1293"/>
                <a:gd name="T75" fmla="*/ 413 h 413"/>
                <a:gd name="T76" fmla="*/ 587 w 1293"/>
                <a:gd name="T77" fmla="*/ 412 h 413"/>
                <a:gd name="T78" fmla="*/ 527 w 1293"/>
                <a:gd name="T79" fmla="*/ 410 h 413"/>
                <a:gd name="T80" fmla="*/ 466 w 1293"/>
                <a:gd name="T81" fmla="*/ 406 h 413"/>
                <a:gd name="T82" fmla="*/ 407 w 1293"/>
                <a:gd name="T83" fmla="*/ 400 h 413"/>
                <a:gd name="T84" fmla="*/ 348 w 1293"/>
                <a:gd name="T85" fmla="*/ 392 h 413"/>
                <a:gd name="T86" fmla="*/ 289 w 1293"/>
                <a:gd name="T87" fmla="*/ 382 h 413"/>
                <a:gd name="T88" fmla="*/ 233 w 1293"/>
                <a:gd name="T89" fmla="*/ 371 h 413"/>
                <a:gd name="T90" fmla="*/ 180 w 1293"/>
                <a:gd name="T91" fmla="*/ 357 h 413"/>
                <a:gd name="T92" fmla="*/ 130 w 1293"/>
                <a:gd name="T93" fmla="*/ 341 h 413"/>
                <a:gd name="T94" fmla="*/ 82 w 1293"/>
                <a:gd name="T95" fmla="*/ 324 h 413"/>
                <a:gd name="T96" fmla="*/ 39 w 1293"/>
                <a:gd name="T97" fmla="*/ 303 h 413"/>
                <a:gd name="T98" fmla="*/ 0 w 1293"/>
                <a:gd name="T99" fmla="*/ 281 h 413"/>
                <a:gd name="T100" fmla="*/ 0 w 1293"/>
                <a:gd name="T101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3" h="413">
                  <a:moveTo>
                    <a:pt x="0" y="0"/>
                  </a:moveTo>
                  <a:lnTo>
                    <a:pt x="39" y="22"/>
                  </a:lnTo>
                  <a:lnTo>
                    <a:pt x="82" y="42"/>
                  </a:lnTo>
                  <a:lnTo>
                    <a:pt x="129" y="60"/>
                  </a:lnTo>
                  <a:lnTo>
                    <a:pt x="180" y="76"/>
                  </a:lnTo>
                  <a:lnTo>
                    <a:pt x="233" y="90"/>
                  </a:lnTo>
                  <a:lnTo>
                    <a:pt x="289" y="101"/>
                  </a:lnTo>
                  <a:lnTo>
                    <a:pt x="346" y="111"/>
                  </a:lnTo>
                  <a:lnTo>
                    <a:pt x="406" y="119"/>
                  </a:lnTo>
                  <a:lnTo>
                    <a:pt x="466" y="125"/>
                  </a:lnTo>
                  <a:lnTo>
                    <a:pt x="527" y="129"/>
                  </a:lnTo>
                  <a:lnTo>
                    <a:pt x="587" y="131"/>
                  </a:lnTo>
                  <a:lnTo>
                    <a:pt x="646" y="132"/>
                  </a:lnTo>
                  <a:lnTo>
                    <a:pt x="707" y="131"/>
                  </a:lnTo>
                  <a:lnTo>
                    <a:pt x="767" y="129"/>
                  </a:lnTo>
                  <a:lnTo>
                    <a:pt x="827" y="125"/>
                  </a:lnTo>
                  <a:lnTo>
                    <a:pt x="887" y="119"/>
                  </a:lnTo>
                  <a:lnTo>
                    <a:pt x="946" y="111"/>
                  </a:lnTo>
                  <a:lnTo>
                    <a:pt x="1005" y="101"/>
                  </a:lnTo>
                  <a:lnTo>
                    <a:pt x="1061" y="90"/>
                  </a:lnTo>
                  <a:lnTo>
                    <a:pt x="1113" y="76"/>
                  </a:lnTo>
                  <a:lnTo>
                    <a:pt x="1164" y="60"/>
                  </a:lnTo>
                  <a:lnTo>
                    <a:pt x="1212" y="42"/>
                  </a:lnTo>
                  <a:lnTo>
                    <a:pt x="1255" y="22"/>
                  </a:lnTo>
                  <a:lnTo>
                    <a:pt x="1293" y="0"/>
                  </a:lnTo>
                  <a:lnTo>
                    <a:pt x="1293" y="281"/>
                  </a:lnTo>
                  <a:lnTo>
                    <a:pt x="1255" y="303"/>
                  </a:lnTo>
                  <a:lnTo>
                    <a:pt x="1212" y="324"/>
                  </a:lnTo>
                  <a:lnTo>
                    <a:pt x="1164" y="341"/>
                  </a:lnTo>
                  <a:lnTo>
                    <a:pt x="1113" y="357"/>
                  </a:lnTo>
                  <a:lnTo>
                    <a:pt x="1061" y="371"/>
                  </a:lnTo>
                  <a:lnTo>
                    <a:pt x="1005" y="382"/>
                  </a:lnTo>
                  <a:lnTo>
                    <a:pt x="946" y="392"/>
                  </a:lnTo>
                  <a:lnTo>
                    <a:pt x="887" y="400"/>
                  </a:lnTo>
                  <a:lnTo>
                    <a:pt x="827" y="406"/>
                  </a:lnTo>
                  <a:lnTo>
                    <a:pt x="767" y="410"/>
                  </a:lnTo>
                  <a:lnTo>
                    <a:pt x="707" y="412"/>
                  </a:lnTo>
                  <a:lnTo>
                    <a:pt x="646" y="413"/>
                  </a:lnTo>
                  <a:lnTo>
                    <a:pt x="587" y="412"/>
                  </a:lnTo>
                  <a:lnTo>
                    <a:pt x="527" y="410"/>
                  </a:lnTo>
                  <a:lnTo>
                    <a:pt x="466" y="406"/>
                  </a:lnTo>
                  <a:lnTo>
                    <a:pt x="407" y="400"/>
                  </a:lnTo>
                  <a:lnTo>
                    <a:pt x="348" y="392"/>
                  </a:lnTo>
                  <a:lnTo>
                    <a:pt x="289" y="382"/>
                  </a:lnTo>
                  <a:lnTo>
                    <a:pt x="233" y="371"/>
                  </a:lnTo>
                  <a:lnTo>
                    <a:pt x="180" y="357"/>
                  </a:lnTo>
                  <a:lnTo>
                    <a:pt x="130" y="341"/>
                  </a:lnTo>
                  <a:lnTo>
                    <a:pt x="82" y="324"/>
                  </a:lnTo>
                  <a:lnTo>
                    <a:pt x="39" y="303"/>
                  </a:lnTo>
                  <a:lnTo>
                    <a:pt x="0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5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4FEE123E-6170-4891-905A-E37AD85A767C}"/>
              </a:ext>
            </a:extLst>
          </p:cNvPr>
          <p:cNvCxnSpPr>
            <a:cxnSpLocks/>
          </p:cNvCxnSpPr>
          <p:nvPr/>
        </p:nvCxnSpPr>
        <p:spPr bwMode="auto">
          <a:xfrm flipH="1">
            <a:off x="3027082" y="5679653"/>
            <a:ext cx="3694793" cy="798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50EFAAD-9CC7-4A41-933F-9BD4C5A14419}"/>
              </a:ext>
            </a:extLst>
          </p:cNvPr>
          <p:cNvCxnSpPr>
            <a:cxnSpLocks/>
            <a:endCxn id="468" idx="10"/>
          </p:cNvCxnSpPr>
          <p:nvPr/>
        </p:nvCxnSpPr>
        <p:spPr bwMode="auto">
          <a:xfrm>
            <a:off x="5937648" y="5687636"/>
            <a:ext cx="9086" cy="34519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1163ACF4-D1FA-4918-9615-46653EE97963}"/>
              </a:ext>
            </a:extLst>
          </p:cNvPr>
          <p:cNvCxnSpPr>
            <a:cxnSpLocks/>
          </p:cNvCxnSpPr>
          <p:nvPr/>
        </p:nvCxnSpPr>
        <p:spPr bwMode="auto">
          <a:xfrm>
            <a:off x="5263281" y="5687636"/>
            <a:ext cx="9086" cy="53093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AC4F23F-5C73-4311-80A7-7A58022766B6}"/>
              </a:ext>
            </a:extLst>
          </p:cNvPr>
          <p:cNvGrpSpPr>
            <a:grpSpLocks noChangeAspect="1"/>
          </p:cNvGrpSpPr>
          <p:nvPr/>
        </p:nvGrpSpPr>
        <p:grpSpPr>
          <a:xfrm>
            <a:off x="2883614" y="3061036"/>
            <a:ext cx="483976" cy="438156"/>
            <a:chOff x="8250180" y="3749041"/>
            <a:chExt cx="536575" cy="485775"/>
          </a:xfrm>
        </p:grpSpPr>
        <p:sp useBgFill="1">
          <p:nvSpPr>
            <p:cNvPr id="199" name="Freeform 417">
              <a:extLst>
                <a:ext uri="{FF2B5EF4-FFF2-40B4-BE49-F238E27FC236}">
                  <a16:creationId xmlns:a16="http://schemas.microsoft.com/office/drawing/2014/main" id="{2A70D53A-21BC-46EA-9AD5-5ECEAC54E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180" y="3749041"/>
              <a:ext cx="536575" cy="485775"/>
            </a:xfrm>
            <a:custGeom>
              <a:avLst/>
              <a:gdLst>
                <a:gd name="T0" fmla="*/ 2081 w 2362"/>
                <a:gd name="T1" fmla="*/ 0 h 2136"/>
                <a:gd name="T2" fmla="*/ 2161 w 2362"/>
                <a:gd name="T3" fmla="*/ 12 h 2136"/>
                <a:gd name="T4" fmla="*/ 2233 w 2362"/>
                <a:gd name="T5" fmla="*/ 45 h 2136"/>
                <a:gd name="T6" fmla="*/ 2292 w 2362"/>
                <a:gd name="T7" fmla="*/ 96 h 2136"/>
                <a:gd name="T8" fmla="*/ 2336 w 2362"/>
                <a:gd name="T9" fmla="*/ 163 h 2136"/>
                <a:gd name="T10" fmla="*/ 2359 w 2362"/>
                <a:gd name="T11" fmla="*/ 240 h 2136"/>
                <a:gd name="T12" fmla="*/ 2362 w 2362"/>
                <a:gd name="T13" fmla="*/ 1462 h 2136"/>
                <a:gd name="T14" fmla="*/ 2349 w 2362"/>
                <a:gd name="T15" fmla="*/ 1542 h 2136"/>
                <a:gd name="T16" fmla="*/ 2317 w 2362"/>
                <a:gd name="T17" fmla="*/ 1614 h 2136"/>
                <a:gd name="T18" fmla="*/ 2265 w 2362"/>
                <a:gd name="T19" fmla="*/ 1673 h 2136"/>
                <a:gd name="T20" fmla="*/ 2199 w 2362"/>
                <a:gd name="T21" fmla="*/ 1717 h 2136"/>
                <a:gd name="T22" fmla="*/ 2122 w 2362"/>
                <a:gd name="T23" fmla="*/ 1740 h 2136"/>
                <a:gd name="T24" fmla="*/ 1518 w 2362"/>
                <a:gd name="T25" fmla="*/ 1743 h 2136"/>
                <a:gd name="T26" fmla="*/ 1555 w 2362"/>
                <a:gd name="T27" fmla="*/ 1802 h 2136"/>
                <a:gd name="T28" fmla="*/ 1622 w 2362"/>
                <a:gd name="T29" fmla="*/ 1824 h 2136"/>
                <a:gd name="T30" fmla="*/ 1677 w 2362"/>
                <a:gd name="T31" fmla="*/ 1864 h 2136"/>
                <a:gd name="T32" fmla="*/ 1718 w 2362"/>
                <a:gd name="T33" fmla="*/ 1920 h 2136"/>
                <a:gd name="T34" fmla="*/ 1740 w 2362"/>
                <a:gd name="T35" fmla="*/ 1987 h 2136"/>
                <a:gd name="T36" fmla="*/ 1740 w 2362"/>
                <a:gd name="T37" fmla="*/ 2049 h 2136"/>
                <a:gd name="T38" fmla="*/ 1719 w 2362"/>
                <a:gd name="T39" fmla="*/ 2094 h 2136"/>
                <a:gd name="T40" fmla="*/ 1681 w 2362"/>
                <a:gd name="T41" fmla="*/ 2124 h 2136"/>
                <a:gd name="T42" fmla="*/ 1631 w 2362"/>
                <a:gd name="T43" fmla="*/ 2136 h 2136"/>
                <a:gd name="T44" fmla="*/ 706 w 2362"/>
                <a:gd name="T45" fmla="*/ 2133 h 2136"/>
                <a:gd name="T46" fmla="*/ 661 w 2362"/>
                <a:gd name="T47" fmla="*/ 2112 h 2136"/>
                <a:gd name="T48" fmla="*/ 631 w 2362"/>
                <a:gd name="T49" fmla="*/ 2074 h 2136"/>
                <a:gd name="T50" fmla="*/ 619 w 2362"/>
                <a:gd name="T51" fmla="*/ 2024 h 2136"/>
                <a:gd name="T52" fmla="*/ 631 w 2362"/>
                <a:gd name="T53" fmla="*/ 1953 h 2136"/>
                <a:gd name="T54" fmla="*/ 662 w 2362"/>
                <a:gd name="T55" fmla="*/ 1891 h 2136"/>
                <a:gd name="T56" fmla="*/ 711 w 2362"/>
                <a:gd name="T57" fmla="*/ 1842 h 2136"/>
                <a:gd name="T58" fmla="*/ 772 w 2362"/>
                <a:gd name="T59" fmla="*/ 1811 h 2136"/>
                <a:gd name="T60" fmla="*/ 844 w 2362"/>
                <a:gd name="T61" fmla="*/ 1799 h 2136"/>
                <a:gd name="T62" fmla="*/ 281 w 2362"/>
                <a:gd name="T63" fmla="*/ 1743 h 2136"/>
                <a:gd name="T64" fmla="*/ 201 w 2362"/>
                <a:gd name="T65" fmla="*/ 1730 h 2136"/>
                <a:gd name="T66" fmla="*/ 129 w 2362"/>
                <a:gd name="T67" fmla="*/ 1698 h 2136"/>
                <a:gd name="T68" fmla="*/ 70 w 2362"/>
                <a:gd name="T69" fmla="*/ 1646 h 2136"/>
                <a:gd name="T70" fmla="*/ 26 w 2362"/>
                <a:gd name="T71" fmla="*/ 1580 h 2136"/>
                <a:gd name="T72" fmla="*/ 3 w 2362"/>
                <a:gd name="T73" fmla="*/ 1503 h 2136"/>
                <a:gd name="T74" fmla="*/ 0 w 2362"/>
                <a:gd name="T75" fmla="*/ 281 h 2136"/>
                <a:gd name="T76" fmla="*/ 13 w 2362"/>
                <a:gd name="T77" fmla="*/ 200 h 2136"/>
                <a:gd name="T78" fmla="*/ 45 w 2362"/>
                <a:gd name="T79" fmla="*/ 128 h 2136"/>
                <a:gd name="T80" fmla="*/ 97 w 2362"/>
                <a:gd name="T81" fmla="*/ 69 h 2136"/>
                <a:gd name="T82" fmla="*/ 163 w 2362"/>
                <a:gd name="T83" fmla="*/ 25 h 2136"/>
                <a:gd name="T84" fmla="*/ 240 w 2362"/>
                <a:gd name="T85" fmla="*/ 3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2" h="2136">
                  <a:moveTo>
                    <a:pt x="281" y="0"/>
                  </a:moveTo>
                  <a:lnTo>
                    <a:pt x="2081" y="0"/>
                  </a:lnTo>
                  <a:lnTo>
                    <a:pt x="2122" y="3"/>
                  </a:lnTo>
                  <a:lnTo>
                    <a:pt x="2161" y="12"/>
                  </a:lnTo>
                  <a:lnTo>
                    <a:pt x="2199" y="25"/>
                  </a:lnTo>
                  <a:lnTo>
                    <a:pt x="2233" y="45"/>
                  </a:lnTo>
                  <a:lnTo>
                    <a:pt x="2265" y="69"/>
                  </a:lnTo>
                  <a:lnTo>
                    <a:pt x="2292" y="96"/>
                  </a:lnTo>
                  <a:lnTo>
                    <a:pt x="2317" y="128"/>
                  </a:lnTo>
                  <a:lnTo>
                    <a:pt x="2336" y="163"/>
                  </a:lnTo>
                  <a:lnTo>
                    <a:pt x="2349" y="200"/>
                  </a:lnTo>
                  <a:lnTo>
                    <a:pt x="2359" y="240"/>
                  </a:lnTo>
                  <a:lnTo>
                    <a:pt x="2362" y="281"/>
                  </a:lnTo>
                  <a:lnTo>
                    <a:pt x="2362" y="1462"/>
                  </a:lnTo>
                  <a:lnTo>
                    <a:pt x="2359" y="1503"/>
                  </a:lnTo>
                  <a:lnTo>
                    <a:pt x="2349" y="1542"/>
                  </a:lnTo>
                  <a:lnTo>
                    <a:pt x="2336" y="1580"/>
                  </a:lnTo>
                  <a:lnTo>
                    <a:pt x="2317" y="1614"/>
                  </a:lnTo>
                  <a:lnTo>
                    <a:pt x="2292" y="1646"/>
                  </a:lnTo>
                  <a:lnTo>
                    <a:pt x="2265" y="1673"/>
                  </a:lnTo>
                  <a:lnTo>
                    <a:pt x="2233" y="1698"/>
                  </a:lnTo>
                  <a:lnTo>
                    <a:pt x="2199" y="1717"/>
                  </a:lnTo>
                  <a:lnTo>
                    <a:pt x="2161" y="1730"/>
                  </a:lnTo>
                  <a:lnTo>
                    <a:pt x="2122" y="1740"/>
                  </a:lnTo>
                  <a:lnTo>
                    <a:pt x="2081" y="1743"/>
                  </a:lnTo>
                  <a:lnTo>
                    <a:pt x="1518" y="1743"/>
                  </a:lnTo>
                  <a:lnTo>
                    <a:pt x="1518" y="1799"/>
                  </a:lnTo>
                  <a:lnTo>
                    <a:pt x="1555" y="1802"/>
                  </a:lnTo>
                  <a:lnTo>
                    <a:pt x="1590" y="1811"/>
                  </a:lnTo>
                  <a:lnTo>
                    <a:pt x="1622" y="1824"/>
                  </a:lnTo>
                  <a:lnTo>
                    <a:pt x="1651" y="1842"/>
                  </a:lnTo>
                  <a:lnTo>
                    <a:pt x="1677" y="1864"/>
                  </a:lnTo>
                  <a:lnTo>
                    <a:pt x="1700" y="1891"/>
                  </a:lnTo>
                  <a:lnTo>
                    <a:pt x="1718" y="1920"/>
                  </a:lnTo>
                  <a:lnTo>
                    <a:pt x="1731" y="1953"/>
                  </a:lnTo>
                  <a:lnTo>
                    <a:pt x="1740" y="1987"/>
                  </a:lnTo>
                  <a:lnTo>
                    <a:pt x="1743" y="2024"/>
                  </a:lnTo>
                  <a:lnTo>
                    <a:pt x="1740" y="2049"/>
                  </a:lnTo>
                  <a:lnTo>
                    <a:pt x="1731" y="2074"/>
                  </a:lnTo>
                  <a:lnTo>
                    <a:pt x="1719" y="2094"/>
                  </a:lnTo>
                  <a:lnTo>
                    <a:pt x="1701" y="2112"/>
                  </a:lnTo>
                  <a:lnTo>
                    <a:pt x="1681" y="2124"/>
                  </a:lnTo>
                  <a:lnTo>
                    <a:pt x="1656" y="2133"/>
                  </a:lnTo>
                  <a:lnTo>
                    <a:pt x="1631" y="2136"/>
                  </a:lnTo>
                  <a:lnTo>
                    <a:pt x="731" y="2136"/>
                  </a:lnTo>
                  <a:lnTo>
                    <a:pt x="706" y="2133"/>
                  </a:lnTo>
                  <a:lnTo>
                    <a:pt x="681" y="2124"/>
                  </a:lnTo>
                  <a:lnTo>
                    <a:pt x="661" y="2112"/>
                  </a:lnTo>
                  <a:lnTo>
                    <a:pt x="643" y="2094"/>
                  </a:lnTo>
                  <a:lnTo>
                    <a:pt x="631" y="2074"/>
                  </a:lnTo>
                  <a:lnTo>
                    <a:pt x="622" y="2049"/>
                  </a:lnTo>
                  <a:lnTo>
                    <a:pt x="619" y="2024"/>
                  </a:lnTo>
                  <a:lnTo>
                    <a:pt x="622" y="1987"/>
                  </a:lnTo>
                  <a:lnTo>
                    <a:pt x="631" y="1953"/>
                  </a:lnTo>
                  <a:lnTo>
                    <a:pt x="644" y="1920"/>
                  </a:lnTo>
                  <a:lnTo>
                    <a:pt x="662" y="1891"/>
                  </a:lnTo>
                  <a:lnTo>
                    <a:pt x="685" y="1864"/>
                  </a:lnTo>
                  <a:lnTo>
                    <a:pt x="711" y="1842"/>
                  </a:lnTo>
                  <a:lnTo>
                    <a:pt x="740" y="1824"/>
                  </a:lnTo>
                  <a:lnTo>
                    <a:pt x="772" y="1811"/>
                  </a:lnTo>
                  <a:lnTo>
                    <a:pt x="807" y="1802"/>
                  </a:lnTo>
                  <a:lnTo>
                    <a:pt x="844" y="1799"/>
                  </a:lnTo>
                  <a:lnTo>
                    <a:pt x="844" y="1743"/>
                  </a:lnTo>
                  <a:lnTo>
                    <a:pt x="281" y="1743"/>
                  </a:lnTo>
                  <a:lnTo>
                    <a:pt x="240" y="1740"/>
                  </a:lnTo>
                  <a:lnTo>
                    <a:pt x="201" y="1730"/>
                  </a:lnTo>
                  <a:lnTo>
                    <a:pt x="163" y="1717"/>
                  </a:lnTo>
                  <a:lnTo>
                    <a:pt x="129" y="1698"/>
                  </a:lnTo>
                  <a:lnTo>
                    <a:pt x="97" y="1673"/>
                  </a:lnTo>
                  <a:lnTo>
                    <a:pt x="70" y="1646"/>
                  </a:lnTo>
                  <a:lnTo>
                    <a:pt x="45" y="1614"/>
                  </a:lnTo>
                  <a:lnTo>
                    <a:pt x="26" y="1580"/>
                  </a:lnTo>
                  <a:lnTo>
                    <a:pt x="13" y="1542"/>
                  </a:lnTo>
                  <a:lnTo>
                    <a:pt x="3" y="1503"/>
                  </a:lnTo>
                  <a:lnTo>
                    <a:pt x="0" y="1462"/>
                  </a:lnTo>
                  <a:lnTo>
                    <a:pt x="0" y="281"/>
                  </a:lnTo>
                  <a:lnTo>
                    <a:pt x="3" y="240"/>
                  </a:lnTo>
                  <a:lnTo>
                    <a:pt x="13" y="200"/>
                  </a:lnTo>
                  <a:lnTo>
                    <a:pt x="26" y="163"/>
                  </a:lnTo>
                  <a:lnTo>
                    <a:pt x="45" y="128"/>
                  </a:lnTo>
                  <a:lnTo>
                    <a:pt x="70" y="96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5"/>
                  </a:lnTo>
                  <a:lnTo>
                    <a:pt x="201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418">
              <a:extLst>
                <a:ext uri="{FF2B5EF4-FFF2-40B4-BE49-F238E27FC236}">
                  <a16:creationId xmlns:a16="http://schemas.microsoft.com/office/drawing/2014/main" id="{0A1D8B3F-7FBB-48DF-B245-61D86C1A7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5580" y="3774441"/>
              <a:ext cx="485775" cy="434975"/>
            </a:xfrm>
            <a:custGeom>
              <a:avLst/>
              <a:gdLst>
                <a:gd name="T0" fmla="*/ 1293 w 2136"/>
                <a:gd name="T1" fmla="*/ 1631 h 1912"/>
                <a:gd name="T2" fmla="*/ 1405 w 2136"/>
                <a:gd name="T3" fmla="*/ 1799 h 1912"/>
                <a:gd name="T4" fmla="*/ 1455 w 2136"/>
                <a:gd name="T5" fmla="*/ 1811 h 1912"/>
                <a:gd name="T6" fmla="*/ 1493 w 2136"/>
                <a:gd name="T7" fmla="*/ 1841 h 1912"/>
                <a:gd name="T8" fmla="*/ 1515 w 2136"/>
                <a:gd name="T9" fmla="*/ 1886 h 1912"/>
                <a:gd name="T10" fmla="*/ 618 w 2136"/>
                <a:gd name="T11" fmla="*/ 1912 h 1912"/>
                <a:gd name="T12" fmla="*/ 630 w 2136"/>
                <a:gd name="T13" fmla="*/ 1862 h 1912"/>
                <a:gd name="T14" fmla="*/ 660 w 2136"/>
                <a:gd name="T15" fmla="*/ 1824 h 1912"/>
                <a:gd name="T16" fmla="*/ 705 w 2136"/>
                <a:gd name="T17" fmla="*/ 1802 h 1912"/>
                <a:gd name="T18" fmla="*/ 843 w 2136"/>
                <a:gd name="T19" fmla="*/ 1799 h 1912"/>
                <a:gd name="T20" fmla="*/ 168 w 2136"/>
                <a:gd name="T21" fmla="*/ 169 h 1912"/>
                <a:gd name="T22" fmla="*/ 1968 w 2136"/>
                <a:gd name="T23" fmla="*/ 1293 h 1912"/>
                <a:gd name="T24" fmla="*/ 168 w 2136"/>
                <a:gd name="T25" fmla="*/ 169 h 1912"/>
                <a:gd name="T26" fmla="*/ 483 w 2136"/>
                <a:gd name="T27" fmla="*/ 0 h 1912"/>
                <a:gd name="T28" fmla="*/ 663 w 2136"/>
                <a:gd name="T29" fmla="*/ 0 h 1912"/>
                <a:gd name="T30" fmla="*/ 829 w 2136"/>
                <a:gd name="T31" fmla="*/ 0 h 1912"/>
                <a:gd name="T32" fmla="*/ 989 w 2136"/>
                <a:gd name="T33" fmla="*/ 0 h 1912"/>
                <a:gd name="T34" fmla="*/ 1226 w 2136"/>
                <a:gd name="T35" fmla="*/ 0 h 1912"/>
                <a:gd name="T36" fmla="*/ 1389 w 2136"/>
                <a:gd name="T37" fmla="*/ 0 h 1912"/>
                <a:gd name="T38" fmla="*/ 1561 w 2136"/>
                <a:gd name="T39" fmla="*/ 0 h 1912"/>
                <a:gd name="T40" fmla="*/ 1751 w 2136"/>
                <a:gd name="T41" fmla="*/ 0 h 1912"/>
                <a:gd name="T42" fmla="*/ 1968 w 2136"/>
                <a:gd name="T43" fmla="*/ 0 h 1912"/>
                <a:gd name="T44" fmla="*/ 2026 w 2136"/>
                <a:gd name="T45" fmla="*/ 11 h 1912"/>
                <a:gd name="T46" fmla="*/ 2076 w 2136"/>
                <a:gd name="T47" fmla="*/ 40 h 1912"/>
                <a:gd name="T48" fmla="*/ 2113 w 2136"/>
                <a:gd name="T49" fmla="*/ 83 h 1912"/>
                <a:gd name="T50" fmla="*/ 2134 w 2136"/>
                <a:gd name="T51" fmla="*/ 138 h 1912"/>
                <a:gd name="T52" fmla="*/ 2136 w 2136"/>
                <a:gd name="T53" fmla="*/ 570 h 1912"/>
                <a:gd name="T54" fmla="*/ 2136 w 2136"/>
                <a:gd name="T55" fmla="*/ 822 h 1912"/>
                <a:gd name="T56" fmla="*/ 2134 w 2136"/>
                <a:gd name="T57" fmla="*/ 1380 h 1912"/>
                <a:gd name="T58" fmla="*/ 2113 w 2136"/>
                <a:gd name="T59" fmla="*/ 1435 h 1912"/>
                <a:gd name="T60" fmla="*/ 2076 w 2136"/>
                <a:gd name="T61" fmla="*/ 1479 h 1912"/>
                <a:gd name="T62" fmla="*/ 2026 w 2136"/>
                <a:gd name="T63" fmla="*/ 1507 h 1912"/>
                <a:gd name="T64" fmla="*/ 1968 w 2136"/>
                <a:gd name="T65" fmla="*/ 1518 h 1912"/>
                <a:gd name="T66" fmla="*/ 138 w 2136"/>
                <a:gd name="T67" fmla="*/ 1516 h 1912"/>
                <a:gd name="T68" fmla="*/ 83 w 2136"/>
                <a:gd name="T69" fmla="*/ 1495 h 1912"/>
                <a:gd name="T70" fmla="*/ 39 w 2136"/>
                <a:gd name="T71" fmla="*/ 1458 h 1912"/>
                <a:gd name="T72" fmla="*/ 11 w 2136"/>
                <a:gd name="T73" fmla="*/ 1408 h 1912"/>
                <a:gd name="T74" fmla="*/ 0 w 2136"/>
                <a:gd name="T75" fmla="*/ 1350 h 1912"/>
                <a:gd name="T76" fmla="*/ 0 w 2136"/>
                <a:gd name="T77" fmla="*/ 822 h 1912"/>
                <a:gd name="T78" fmla="*/ 0 w 2136"/>
                <a:gd name="T79" fmla="*/ 169 h 1912"/>
                <a:gd name="T80" fmla="*/ 11 w 2136"/>
                <a:gd name="T81" fmla="*/ 110 h 1912"/>
                <a:gd name="T82" fmla="*/ 39 w 2136"/>
                <a:gd name="T83" fmla="*/ 60 h 1912"/>
                <a:gd name="T84" fmla="*/ 83 w 2136"/>
                <a:gd name="T85" fmla="*/ 23 h 1912"/>
                <a:gd name="T86" fmla="*/ 138 w 2136"/>
                <a:gd name="T87" fmla="*/ 3 h 1912"/>
                <a:gd name="T88" fmla="*/ 280 w 2136"/>
                <a:gd name="T89" fmla="*/ 0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6" h="1912">
                  <a:moveTo>
                    <a:pt x="843" y="1631"/>
                  </a:moveTo>
                  <a:lnTo>
                    <a:pt x="1293" y="1631"/>
                  </a:lnTo>
                  <a:lnTo>
                    <a:pt x="1293" y="1799"/>
                  </a:lnTo>
                  <a:lnTo>
                    <a:pt x="1405" y="1799"/>
                  </a:lnTo>
                  <a:lnTo>
                    <a:pt x="1431" y="1802"/>
                  </a:lnTo>
                  <a:lnTo>
                    <a:pt x="1455" y="1811"/>
                  </a:lnTo>
                  <a:lnTo>
                    <a:pt x="1476" y="1824"/>
                  </a:lnTo>
                  <a:lnTo>
                    <a:pt x="1493" y="1841"/>
                  </a:lnTo>
                  <a:lnTo>
                    <a:pt x="1506" y="1862"/>
                  </a:lnTo>
                  <a:lnTo>
                    <a:pt x="1515" y="1886"/>
                  </a:lnTo>
                  <a:lnTo>
                    <a:pt x="1518" y="1912"/>
                  </a:lnTo>
                  <a:lnTo>
                    <a:pt x="618" y="1912"/>
                  </a:lnTo>
                  <a:lnTo>
                    <a:pt x="621" y="1886"/>
                  </a:lnTo>
                  <a:lnTo>
                    <a:pt x="630" y="1862"/>
                  </a:lnTo>
                  <a:lnTo>
                    <a:pt x="643" y="1841"/>
                  </a:lnTo>
                  <a:lnTo>
                    <a:pt x="660" y="1824"/>
                  </a:lnTo>
                  <a:lnTo>
                    <a:pt x="681" y="1811"/>
                  </a:lnTo>
                  <a:lnTo>
                    <a:pt x="705" y="1802"/>
                  </a:lnTo>
                  <a:lnTo>
                    <a:pt x="731" y="1799"/>
                  </a:lnTo>
                  <a:lnTo>
                    <a:pt x="843" y="1799"/>
                  </a:lnTo>
                  <a:lnTo>
                    <a:pt x="843" y="1631"/>
                  </a:lnTo>
                  <a:close/>
                  <a:moveTo>
                    <a:pt x="168" y="169"/>
                  </a:moveTo>
                  <a:lnTo>
                    <a:pt x="168" y="1293"/>
                  </a:lnTo>
                  <a:lnTo>
                    <a:pt x="1968" y="1293"/>
                  </a:lnTo>
                  <a:lnTo>
                    <a:pt x="1968" y="169"/>
                  </a:lnTo>
                  <a:lnTo>
                    <a:pt x="168" y="169"/>
                  </a:lnTo>
                  <a:close/>
                  <a:moveTo>
                    <a:pt x="385" y="0"/>
                  </a:moveTo>
                  <a:lnTo>
                    <a:pt x="483" y="0"/>
                  </a:lnTo>
                  <a:lnTo>
                    <a:pt x="575" y="0"/>
                  </a:lnTo>
                  <a:lnTo>
                    <a:pt x="663" y="0"/>
                  </a:lnTo>
                  <a:lnTo>
                    <a:pt x="747" y="0"/>
                  </a:lnTo>
                  <a:lnTo>
                    <a:pt x="829" y="0"/>
                  </a:lnTo>
                  <a:lnTo>
                    <a:pt x="910" y="0"/>
                  </a:lnTo>
                  <a:lnTo>
                    <a:pt x="989" y="0"/>
                  </a:lnTo>
                  <a:lnTo>
                    <a:pt x="1147" y="0"/>
                  </a:lnTo>
                  <a:lnTo>
                    <a:pt x="1226" y="0"/>
                  </a:lnTo>
                  <a:lnTo>
                    <a:pt x="1307" y="0"/>
                  </a:lnTo>
                  <a:lnTo>
                    <a:pt x="1389" y="0"/>
                  </a:lnTo>
                  <a:lnTo>
                    <a:pt x="1473" y="0"/>
                  </a:lnTo>
                  <a:lnTo>
                    <a:pt x="1561" y="0"/>
                  </a:lnTo>
                  <a:lnTo>
                    <a:pt x="1653" y="0"/>
                  </a:lnTo>
                  <a:lnTo>
                    <a:pt x="1751" y="0"/>
                  </a:lnTo>
                  <a:lnTo>
                    <a:pt x="1856" y="0"/>
                  </a:lnTo>
                  <a:lnTo>
                    <a:pt x="1968" y="0"/>
                  </a:lnTo>
                  <a:lnTo>
                    <a:pt x="1998" y="3"/>
                  </a:lnTo>
                  <a:lnTo>
                    <a:pt x="2026" y="11"/>
                  </a:lnTo>
                  <a:lnTo>
                    <a:pt x="2053" y="23"/>
                  </a:lnTo>
                  <a:lnTo>
                    <a:pt x="2076" y="40"/>
                  </a:lnTo>
                  <a:lnTo>
                    <a:pt x="2097" y="60"/>
                  </a:lnTo>
                  <a:lnTo>
                    <a:pt x="2113" y="83"/>
                  </a:lnTo>
                  <a:lnTo>
                    <a:pt x="2125" y="110"/>
                  </a:lnTo>
                  <a:lnTo>
                    <a:pt x="2134" y="138"/>
                  </a:lnTo>
                  <a:lnTo>
                    <a:pt x="2136" y="169"/>
                  </a:lnTo>
                  <a:lnTo>
                    <a:pt x="2136" y="570"/>
                  </a:lnTo>
                  <a:lnTo>
                    <a:pt x="2136" y="696"/>
                  </a:lnTo>
                  <a:lnTo>
                    <a:pt x="2136" y="822"/>
                  </a:lnTo>
                  <a:lnTo>
                    <a:pt x="2136" y="1350"/>
                  </a:lnTo>
                  <a:lnTo>
                    <a:pt x="2134" y="1380"/>
                  </a:lnTo>
                  <a:lnTo>
                    <a:pt x="2125" y="1408"/>
                  </a:lnTo>
                  <a:lnTo>
                    <a:pt x="2113" y="1435"/>
                  </a:lnTo>
                  <a:lnTo>
                    <a:pt x="2097" y="1458"/>
                  </a:lnTo>
                  <a:lnTo>
                    <a:pt x="2076" y="1479"/>
                  </a:lnTo>
                  <a:lnTo>
                    <a:pt x="2053" y="1495"/>
                  </a:lnTo>
                  <a:lnTo>
                    <a:pt x="2026" y="1507"/>
                  </a:lnTo>
                  <a:lnTo>
                    <a:pt x="1998" y="1516"/>
                  </a:lnTo>
                  <a:lnTo>
                    <a:pt x="1968" y="1518"/>
                  </a:lnTo>
                  <a:lnTo>
                    <a:pt x="168" y="1518"/>
                  </a:lnTo>
                  <a:lnTo>
                    <a:pt x="138" y="1516"/>
                  </a:lnTo>
                  <a:lnTo>
                    <a:pt x="110" y="1507"/>
                  </a:lnTo>
                  <a:lnTo>
                    <a:pt x="83" y="1495"/>
                  </a:lnTo>
                  <a:lnTo>
                    <a:pt x="60" y="1479"/>
                  </a:lnTo>
                  <a:lnTo>
                    <a:pt x="39" y="1458"/>
                  </a:lnTo>
                  <a:lnTo>
                    <a:pt x="23" y="1435"/>
                  </a:lnTo>
                  <a:lnTo>
                    <a:pt x="11" y="1408"/>
                  </a:lnTo>
                  <a:lnTo>
                    <a:pt x="2" y="1380"/>
                  </a:lnTo>
                  <a:lnTo>
                    <a:pt x="0" y="1350"/>
                  </a:lnTo>
                  <a:lnTo>
                    <a:pt x="0" y="948"/>
                  </a:lnTo>
                  <a:lnTo>
                    <a:pt x="0" y="822"/>
                  </a:lnTo>
                  <a:lnTo>
                    <a:pt x="0" y="696"/>
                  </a:lnTo>
                  <a:lnTo>
                    <a:pt x="0" y="169"/>
                  </a:lnTo>
                  <a:lnTo>
                    <a:pt x="2" y="138"/>
                  </a:lnTo>
                  <a:lnTo>
                    <a:pt x="11" y="110"/>
                  </a:lnTo>
                  <a:lnTo>
                    <a:pt x="23" y="83"/>
                  </a:lnTo>
                  <a:lnTo>
                    <a:pt x="39" y="60"/>
                  </a:lnTo>
                  <a:lnTo>
                    <a:pt x="60" y="40"/>
                  </a:lnTo>
                  <a:lnTo>
                    <a:pt x="83" y="23"/>
                  </a:lnTo>
                  <a:lnTo>
                    <a:pt x="110" y="11"/>
                  </a:lnTo>
                  <a:lnTo>
                    <a:pt x="138" y="3"/>
                  </a:lnTo>
                  <a:lnTo>
                    <a:pt x="168" y="0"/>
                  </a:lnTo>
                  <a:lnTo>
                    <a:pt x="280" y="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419">
              <a:extLst>
                <a:ext uri="{FF2B5EF4-FFF2-40B4-BE49-F238E27FC236}">
                  <a16:creationId xmlns:a16="http://schemas.microsoft.com/office/drawing/2014/main" id="{548E9877-B5F4-4B43-AF98-6EEF5ECEE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468" y="38395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420">
              <a:extLst>
                <a:ext uri="{FF2B5EF4-FFF2-40B4-BE49-F238E27FC236}">
                  <a16:creationId xmlns:a16="http://schemas.microsoft.com/office/drawing/2014/main" id="{3133EE84-C592-4BB1-9F91-6380D6267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268" y="38395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Rectangle 421">
              <a:extLst>
                <a:ext uri="{FF2B5EF4-FFF2-40B4-BE49-F238E27FC236}">
                  <a16:creationId xmlns:a16="http://schemas.microsoft.com/office/drawing/2014/main" id="{3156B095-A00D-4837-8488-8799D26AF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3068" y="38395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422">
              <a:extLst>
                <a:ext uri="{FF2B5EF4-FFF2-40B4-BE49-F238E27FC236}">
                  <a16:creationId xmlns:a16="http://schemas.microsoft.com/office/drawing/2014/main" id="{3FE80290-FAB3-4C3D-8CC5-DF2DEC5C4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868" y="3839529"/>
              <a:ext cx="50800" cy="50800"/>
            </a:xfrm>
            <a:prstGeom prst="rect">
              <a:avLst/>
            </a:prstGeom>
            <a:solidFill>
              <a:srgbClr val="F7994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Rectangle 423">
              <a:extLst>
                <a:ext uri="{FF2B5EF4-FFF2-40B4-BE49-F238E27FC236}">
                  <a16:creationId xmlns:a16="http://schemas.microsoft.com/office/drawing/2014/main" id="{C2D15501-4533-46F8-8B2B-DA497A394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4668" y="3839529"/>
              <a:ext cx="50800" cy="50800"/>
            </a:xfrm>
            <a:prstGeom prst="rect">
              <a:avLst/>
            </a:prstGeom>
            <a:solidFill>
              <a:srgbClr val="F8D43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Rectangle 424">
              <a:extLst>
                <a:ext uri="{FF2B5EF4-FFF2-40B4-BE49-F238E27FC236}">
                  <a16:creationId xmlns:a16="http://schemas.microsoft.com/office/drawing/2014/main" id="{F00C5EF7-B547-4992-9279-D70D8B3A0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5468" y="3839529"/>
              <a:ext cx="50800" cy="50800"/>
            </a:xfrm>
            <a:prstGeom prst="rect">
              <a:avLst/>
            </a:prstGeom>
            <a:solidFill>
              <a:srgbClr val="94E6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Rectangle 425">
              <a:extLst>
                <a:ext uri="{FF2B5EF4-FFF2-40B4-BE49-F238E27FC236}">
                  <a16:creationId xmlns:a16="http://schemas.microsoft.com/office/drawing/2014/main" id="{4CC4EC97-CA9B-4550-AD9E-87B89CFF7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468" y="3890329"/>
              <a:ext cx="50800" cy="50800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Rectangle 426">
              <a:extLst>
                <a:ext uri="{FF2B5EF4-FFF2-40B4-BE49-F238E27FC236}">
                  <a16:creationId xmlns:a16="http://schemas.microsoft.com/office/drawing/2014/main" id="{74F82E3F-F4F3-4972-9C44-BC46BFAEF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268" y="38903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Rectangle 427">
              <a:extLst>
                <a:ext uri="{FF2B5EF4-FFF2-40B4-BE49-F238E27FC236}">
                  <a16:creationId xmlns:a16="http://schemas.microsoft.com/office/drawing/2014/main" id="{7FA6AB14-AB2A-48B0-95DE-D9E2A4934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3068" y="3890329"/>
              <a:ext cx="50800" cy="50800"/>
            </a:xfrm>
            <a:prstGeom prst="rect">
              <a:avLst/>
            </a:prstGeom>
            <a:solidFill>
              <a:srgbClr val="F7994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Rectangle 428">
              <a:extLst>
                <a:ext uri="{FF2B5EF4-FFF2-40B4-BE49-F238E27FC236}">
                  <a16:creationId xmlns:a16="http://schemas.microsoft.com/office/drawing/2014/main" id="{D11D698B-04F0-4155-9D0D-56B55BFEC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868" y="3890329"/>
              <a:ext cx="50800" cy="50800"/>
            </a:xfrm>
            <a:prstGeom prst="rect">
              <a:avLst/>
            </a:prstGeom>
            <a:solidFill>
              <a:srgbClr val="94E6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429">
              <a:extLst>
                <a:ext uri="{FF2B5EF4-FFF2-40B4-BE49-F238E27FC236}">
                  <a16:creationId xmlns:a16="http://schemas.microsoft.com/office/drawing/2014/main" id="{2C827A5A-65F8-4552-848E-89CB5B70D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4668" y="38903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430">
              <a:extLst>
                <a:ext uri="{FF2B5EF4-FFF2-40B4-BE49-F238E27FC236}">
                  <a16:creationId xmlns:a16="http://schemas.microsoft.com/office/drawing/2014/main" id="{E0A40B59-6A1B-4E48-B67E-97484CADD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5468" y="38903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Rectangle 431">
              <a:extLst>
                <a:ext uri="{FF2B5EF4-FFF2-40B4-BE49-F238E27FC236}">
                  <a16:creationId xmlns:a16="http://schemas.microsoft.com/office/drawing/2014/main" id="{A53EF634-FE2E-4620-A205-E19741BD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468" y="39411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Rectangle 432">
              <a:extLst>
                <a:ext uri="{FF2B5EF4-FFF2-40B4-BE49-F238E27FC236}">
                  <a16:creationId xmlns:a16="http://schemas.microsoft.com/office/drawing/2014/main" id="{9437EB8F-AC13-42CB-BEC7-F21EB4C41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0668" y="38903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433">
              <a:extLst>
                <a:ext uri="{FF2B5EF4-FFF2-40B4-BE49-F238E27FC236}">
                  <a16:creationId xmlns:a16="http://schemas.microsoft.com/office/drawing/2014/main" id="{424DA920-F457-4327-8E92-83172AA7C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0668" y="38395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434">
              <a:extLst>
                <a:ext uri="{FF2B5EF4-FFF2-40B4-BE49-F238E27FC236}">
                  <a16:creationId xmlns:a16="http://schemas.microsoft.com/office/drawing/2014/main" id="{74107187-EB5F-48BE-8062-35B40032A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0668" y="3941129"/>
              <a:ext cx="50800" cy="50800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Rectangle 435">
              <a:extLst>
                <a:ext uri="{FF2B5EF4-FFF2-40B4-BE49-F238E27FC236}">
                  <a16:creationId xmlns:a16="http://schemas.microsoft.com/office/drawing/2014/main" id="{A75F46D0-EF1D-481D-983D-2E6E70B1E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0668" y="39919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Rectangle 436">
              <a:extLst>
                <a:ext uri="{FF2B5EF4-FFF2-40B4-BE49-F238E27FC236}">
                  <a16:creationId xmlns:a16="http://schemas.microsoft.com/office/drawing/2014/main" id="{30522802-88CE-4BC0-94D5-2026BB219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268" y="3941129"/>
              <a:ext cx="50800" cy="50800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437">
              <a:extLst>
                <a:ext uri="{FF2B5EF4-FFF2-40B4-BE49-F238E27FC236}">
                  <a16:creationId xmlns:a16="http://schemas.microsoft.com/office/drawing/2014/main" id="{2B719E38-3F35-4864-8850-85EF10095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3068" y="39411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438">
              <a:extLst>
                <a:ext uri="{FF2B5EF4-FFF2-40B4-BE49-F238E27FC236}">
                  <a16:creationId xmlns:a16="http://schemas.microsoft.com/office/drawing/2014/main" id="{0E46C1BB-A218-4000-A4FD-0FD150674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868" y="39411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439">
              <a:extLst>
                <a:ext uri="{FF2B5EF4-FFF2-40B4-BE49-F238E27FC236}">
                  <a16:creationId xmlns:a16="http://schemas.microsoft.com/office/drawing/2014/main" id="{9A940DB6-D70C-4D06-87A2-B52107A96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4668" y="3941129"/>
              <a:ext cx="50800" cy="50800"/>
            </a:xfrm>
            <a:prstGeom prst="rect">
              <a:avLst/>
            </a:prstGeom>
            <a:solidFill>
              <a:srgbClr val="007AC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440">
              <a:extLst>
                <a:ext uri="{FF2B5EF4-FFF2-40B4-BE49-F238E27FC236}">
                  <a16:creationId xmlns:a16="http://schemas.microsoft.com/office/drawing/2014/main" id="{845F8092-7177-4786-9E2C-95A6C02A2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5468" y="3941129"/>
              <a:ext cx="50800" cy="50800"/>
            </a:xfrm>
            <a:prstGeom prst="rect">
              <a:avLst/>
            </a:prstGeom>
            <a:solidFill>
              <a:srgbClr val="94E6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441">
              <a:extLst>
                <a:ext uri="{FF2B5EF4-FFF2-40B4-BE49-F238E27FC236}">
                  <a16:creationId xmlns:a16="http://schemas.microsoft.com/office/drawing/2014/main" id="{38709EB2-26A8-4BD0-82AB-193BD3F86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468" y="39919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Rectangle 442">
              <a:extLst>
                <a:ext uri="{FF2B5EF4-FFF2-40B4-BE49-F238E27FC236}">
                  <a16:creationId xmlns:a16="http://schemas.microsoft.com/office/drawing/2014/main" id="{128C943D-31BD-4982-BA51-063F6A75C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268" y="3991929"/>
              <a:ext cx="50800" cy="50800"/>
            </a:xfrm>
            <a:prstGeom prst="rect">
              <a:avLst/>
            </a:prstGeom>
            <a:solidFill>
              <a:srgbClr val="F7994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443">
              <a:extLst>
                <a:ext uri="{FF2B5EF4-FFF2-40B4-BE49-F238E27FC236}">
                  <a16:creationId xmlns:a16="http://schemas.microsoft.com/office/drawing/2014/main" id="{CFA7E879-B39D-4E39-B08F-FC7AF997A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3068" y="39919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444">
              <a:extLst>
                <a:ext uri="{FF2B5EF4-FFF2-40B4-BE49-F238E27FC236}">
                  <a16:creationId xmlns:a16="http://schemas.microsoft.com/office/drawing/2014/main" id="{57F42267-3475-4A84-B477-BCBDDCD9E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868" y="3991929"/>
              <a:ext cx="50800" cy="50800"/>
            </a:xfrm>
            <a:prstGeom prst="rect">
              <a:avLst/>
            </a:prstGeom>
            <a:solidFill>
              <a:srgbClr val="007AC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Rectangle 445">
              <a:extLst>
                <a:ext uri="{FF2B5EF4-FFF2-40B4-BE49-F238E27FC236}">
                  <a16:creationId xmlns:a16="http://schemas.microsoft.com/office/drawing/2014/main" id="{E9523D23-AD55-47A3-B73D-5937F59A6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4668" y="39919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Rectangle 446">
              <a:extLst>
                <a:ext uri="{FF2B5EF4-FFF2-40B4-BE49-F238E27FC236}">
                  <a16:creationId xmlns:a16="http://schemas.microsoft.com/office/drawing/2014/main" id="{B7F49947-905B-4676-A5FA-187C79ECB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5468" y="39919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51D32261-19B7-4EBC-9A3C-405898F25D13}"/>
              </a:ext>
            </a:extLst>
          </p:cNvPr>
          <p:cNvGrpSpPr>
            <a:grpSpLocks noChangeAspect="1"/>
          </p:cNvGrpSpPr>
          <p:nvPr/>
        </p:nvGrpSpPr>
        <p:grpSpPr>
          <a:xfrm>
            <a:off x="8666960" y="3103225"/>
            <a:ext cx="393045" cy="300016"/>
            <a:chOff x="9621780" y="3749041"/>
            <a:chExt cx="536575" cy="409575"/>
          </a:xfrm>
        </p:grpSpPr>
        <p:sp useBgFill="1">
          <p:nvSpPr>
            <p:cNvPr id="314" name="Freeform 451">
              <a:extLst>
                <a:ext uri="{FF2B5EF4-FFF2-40B4-BE49-F238E27FC236}">
                  <a16:creationId xmlns:a16="http://schemas.microsoft.com/office/drawing/2014/main" id="{CF5FE8DB-83DD-4B31-B48D-8ED0833EC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1780" y="3749041"/>
              <a:ext cx="536575" cy="409575"/>
            </a:xfrm>
            <a:custGeom>
              <a:avLst/>
              <a:gdLst>
                <a:gd name="T0" fmla="*/ 113 w 2362"/>
                <a:gd name="T1" fmla="*/ 0 h 1800"/>
                <a:gd name="T2" fmla="*/ 2249 w 2362"/>
                <a:gd name="T3" fmla="*/ 0 h 1800"/>
                <a:gd name="T4" fmla="*/ 2275 w 2362"/>
                <a:gd name="T5" fmla="*/ 3 h 1800"/>
                <a:gd name="T6" fmla="*/ 2299 w 2362"/>
                <a:gd name="T7" fmla="*/ 12 h 1800"/>
                <a:gd name="T8" fmla="*/ 2320 w 2362"/>
                <a:gd name="T9" fmla="*/ 25 h 1800"/>
                <a:gd name="T10" fmla="*/ 2337 w 2362"/>
                <a:gd name="T11" fmla="*/ 42 h 1800"/>
                <a:gd name="T12" fmla="*/ 2350 w 2362"/>
                <a:gd name="T13" fmla="*/ 63 h 1800"/>
                <a:gd name="T14" fmla="*/ 2359 w 2362"/>
                <a:gd name="T15" fmla="*/ 87 h 1800"/>
                <a:gd name="T16" fmla="*/ 2362 w 2362"/>
                <a:gd name="T17" fmla="*/ 113 h 1800"/>
                <a:gd name="T18" fmla="*/ 2362 w 2362"/>
                <a:gd name="T19" fmla="*/ 1687 h 1800"/>
                <a:gd name="T20" fmla="*/ 2359 w 2362"/>
                <a:gd name="T21" fmla="*/ 1713 h 1800"/>
                <a:gd name="T22" fmla="*/ 2350 w 2362"/>
                <a:gd name="T23" fmla="*/ 1737 h 1800"/>
                <a:gd name="T24" fmla="*/ 2337 w 2362"/>
                <a:gd name="T25" fmla="*/ 1758 h 1800"/>
                <a:gd name="T26" fmla="*/ 2320 w 2362"/>
                <a:gd name="T27" fmla="*/ 1775 h 1800"/>
                <a:gd name="T28" fmla="*/ 2299 w 2362"/>
                <a:gd name="T29" fmla="*/ 1788 h 1800"/>
                <a:gd name="T30" fmla="*/ 2275 w 2362"/>
                <a:gd name="T31" fmla="*/ 1797 h 1800"/>
                <a:gd name="T32" fmla="*/ 2249 w 2362"/>
                <a:gd name="T33" fmla="*/ 1800 h 1800"/>
                <a:gd name="T34" fmla="*/ 113 w 2362"/>
                <a:gd name="T35" fmla="*/ 1800 h 1800"/>
                <a:gd name="T36" fmla="*/ 87 w 2362"/>
                <a:gd name="T37" fmla="*/ 1797 h 1800"/>
                <a:gd name="T38" fmla="*/ 63 w 2362"/>
                <a:gd name="T39" fmla="*/ 1788 h 1800"/>
                <a:gd name="T40" fmla="*/ 42 w 2362"/>
                <a:gd name="T41" fmla="*/ 1775 h 1800"/>
                <a:gd name="T42" fmla="*/ 25 w 2362"/>
                <a:gd name="T43" fmla="*/ 1758 h 1800"/>
                <a:gd name="T44" fmla="*/ 12 w 2362"/>
                <a:gd name="T45" fmla="*/ 1737 h 1800"/>
                <a:gd name="T46" fmla="*/ 3 w 2362"/>
                <a:gd name="T47" fmla="*/ 1713 h 1800"/>
                <a:gd name="T48" fmla="*/ 0 w 2362"/>
                <a:gd name="T49" fmla="*/ 1687 h 1800"/>
                <a:gd name="T50" fmla="*/ 0 w 2362"/>
                <a:gd name="T51" fmla="*/ 113 h 1800"/>
                <a:gd name="T52" fmla="*/ 3 w 2362"/>
                <a:gd name="T53" fmla="*/ 87 h 1800"/>
                <a:gd name="T54" fmla="*/ 12 w 2362"/>
                <a:gd name="T55" fmla="*/ 63 h 1800"/>
                <a:gd name="T56" fmla="*/ 25 w 2362"/>
                <a:gd name="T57" fmla="*/ 42 h 1800"/>
                <a:gd name="T58" fmla="*/ 42 w 2362"/>
                <a:gd name="T59" fmla="*/ 25 h 1800"/>
                <a:gd name="T60" fmla="*/ 63 w 2362"/>
                <a:gd name="T61" fmla="*/ 12 h 1800"/>
                <a:gd name="T62" fmla="*/ 87 w 2362"/>
                <a:gd name="T63" fmla="*/ 3 h 1800"/>
                <a:gd name="T64" fmla="*/ 113 w 2362"/>
                <a:gd name="T65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62" h="1800">
                  <a:moveTo>
                    <a:pt x="113" y="0"/>
                  </a:moveTo>
                  <a:lnTo>
                    <a:pt x="2249" y="0"/>
                  </a:lnTo>
                  <a:lnTo>
                    <a:pt x="2275" y="3"/>
                  </a:lnTo>
                  <a:lnTo>
                    <a:pt x="2299" y="12"/>
                  </a:lnTo>
                  <a:lnTo>
                    <a:pt x="2320" y="25"/>
                  </a:lnTo>
                  <a:lnTo>
                    <a:pt x="2337" y="42"/>
                  </a:lnTo>
                  <a:lnTo>
                    <a:pt x="2350" y="63"/>
                  </a:lnTo>
                  <a:lnTo>
                    <a:pt x="2359" y="87"/>
                  </a:lnTo>
                  <a:lnTo>
                    <a:pt x="2362" y="113"/>
                  </a:lnTo>
                  <a:lnTo>
                    <a:pt x="2362" y="1687"/>
                  </a:lnTo>
                  <a:lnTo>
                    <a:pt x="2359" y="1713"/>
                  </a:lnTo>
                  <a:lnTo>
                    <a:pt x="2350" y="1737"/>
                  </a:lnTo>
                  <a:lnTo>
                    <a:pt x="2337" y="1758"/>
                  </a:lnTo>
                  <a:lnTo>
                    <a:pt x="2320" y="1775"/>
                  </a:lnTo>
                  <a:lnTo>
                    <a:pt x="2299" y="1788"/>
                  </a:lnTo>
                  <a:lnTo>
                    <a:pt x="2275" y="1797"/>
                  </a:lnTo>
                  <a:lnTo>
                    <a:pt x="2249" y="1800"/>
                  </a:lnTo>
                  <a:lnTo>
                    <a:pt x="113" y="1800"/>
                  </a:lnTo>
                  <a:lnTo>
                    <a:pt x="87" y="1797"/>
                  </a:lnTo>
                  <a:lnTo>
                    <a:pt x="63" y="1788"/>
                  </a:lnTo>
                  <a:lnTo>
                    <a:pt x="42" y="1775"/>
                  </a:lnTo>
                  <a:lnTo>
                    <a:pt x="25" y="1758"/>
                  </a:lnTo>
                  <a:lnTo>
                    <a:pt x="12" y="1737"/>
                  </a:lnTo>
                  <a:lnTo>
                    <a:pt x="3" y="1713"/>
                  </a:lnTo>
                  <a:lnTo>
                    <a:pt x="0" y="1687"/>
                  </a:lnTo>
                  <a:lnTo>
                    <a:pt x="0" y="113"/>
                  </a:lnTo>
                  <a:lnTo>
                    <a:pt x="3" y="87"/>
                  </a:lnTo>
                  <a:lnTo>
                    <a:pt x="12" y="63"/>
                  </a:lnTo>
                  <a:lnTo>
                    <a:pt x="25" y="42"/>
                  </a:lnTo>
                  <a:lnTo>
                    <a:pt x="42" y="25"/>
                  </a:lnTo>
                  <a:lnTo>
                    <a:pt x="63" y="12"/>
                  </a:lnTo>
                  <a:lnTo>
                    <a:pt x="87" y="3"/>
                  </a:lnTo>
                  <a:lnTo>
                    <a:pt x="113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452">
              <a:extLst>
                <a:ext uri="{FF2B5EF4-FFF2-40B4-BE49-F238E27FC236}">
                  <a16:creationId xmlns:a16="http://schemas.microsoft.com/office/drawing/2014/main" id="{9E08F391-CAA4-481C-A2B2-0722D477F2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7180" y="3776029"/>
              <a:ext cx="485775" cy="355600"/>
            </a:xfrm>
            <a:custGeom>
              <a:avLst/>
              <a:gdLst>
                <a:gd name="T0" fmla="*/ 225 w 2136"/>
                <a:gd name="T1" fmla="*/ 450 h 1574"/>
                <a:gd name="T2" fmla="*/ 450 w 2136"/>
                <a:gd name="T3" fmla="*/ 450 h 1574"/>
                <a:gd name="T4" fmla="*/ 450 w 2136"/>
                <a:gd name="T5" fmla="*/ 562 h 1574"/>
                <a:gd name="T6" fmla="*/ 225 w 2136"/>
                <a:gd name="T7" fmla="*/ 562 h 1574"/>
                <a:gd name="T8" fmla="*/ 225 w 2136"/>
                <a:gd name="T9" fmla="*/ 450 h 1574"/>
                <a:gd name="T10" fmla="*/ 225 w 2136"/>
                <a:gd name="T11" fmla="*/ 225 h 1574"/>
                <a:gd name="T12" fmla="*/ 450 w 2136"/>
                <a:gd name="T13" fmla="*/ 225 h 1574"/>
                <a:gd name="T14" fmla="*/ 450 w 2136"/>
                <a:gd name="T15" fmla="*/ 337 h 1574"/>
                <a:gd name="T16" fmla="*/ 225 w 2136"/>
                <a:gd name="T17" fmla="*/ 337 h 1574"/>
                <a:gd name="T18" fmla="*/ 225 w 2136"/>
                <a:gd name="T19" fmla="*/ 225 h 1574"/>
                <a:gd name="T20" fmla="*/ 674 w 2136"/>
                <a:gd name="T21" fmla="*/ 112 h 1574"/>
                <a:gd name="T22" fmla="*/ 674 w 2136"/>
                <a:gd name="T23" fmla="*/ 1462 h 1574"/>
                <a:gd name="T24" fmla="*/ 2024 w 2136"/>
                <a:gd name="T25" fmla="*/ 1462 h 1574"/>
                <a:gd name="T26" fmla="*/ 2024 w 2136"/>
                <a:gd name="T27" fmla="*/ 112 h 1574"/>
                <a:gd name="T28" fmla="*/ 674 w 2136"/>
                <a:gd name="T29" fmla="*/ 112 h 1574"/>
                <a:gd name="T30" fmla="*/ 112 w 2136"/>
                <a:gd name="T31" fmla="*/ 112 h 1574"/>
                <a:gd name="T32" fmla="*/ 112 w 2136"/>
                <a:gd name="T33" fmla="*/ 1462 h 1574"/>
                <a:gd name="T34" fmla="*/ 562 w 2136"/>
                <a:gd name="T35" fmla="*/ 1462 h 1574"/>
                <a:gd name="T36" fmla="*/ 562 w 2136"/>
                <a:gd name="T37" fmla="*/ 112 h 1574"/>
                <a:gd name="T38" fmla="*/ 112 w 2136"/>
                <a:gd name="T39" fmla="*/ 112 h 1574"/>
                <a:gd name="T40" fmla="*/ 0 w 2136"/>
                <a:gd name="T41" fmla="*/ 0 h 1574"/>
                <a:gd name="T42" fmla="*/ 2136 w 2136"/>
                <a:gd name="T43" fmla="*/ 0 h 1574"/>
                <a:gd name="T44" fmla="*/ 2136 w 2136"/>
                <a:gd name="T45" fmla="*/ 1574 h 1574"/>
                <a:gd name="T46" fmla="*/ 0 w 2136"/>
                <a:gd name="T47" fmla="*/ 1574 h 1574"/>
                <a:gd name="T48" fmla="*/ 0 w 2136"/>
                <a:gd name="T49" fmla="*/ 0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36" h="1574">
                  <a:moveTo>
                    <a:pt x="225" y="450"/>
                  </a:moveTo>
                  <a:lnTo>
                    <a:pt x="450" y="450"/>
                  </a:lnTo>
                  <a:lnTo>
                    <a:pt x="450" y="562"/>
                  </a:lnTo>
                  <a:lnTo>
                    <a:pt x="225" y="562"/>
                  </a:lnTo>
                  <a:lnTo>
                    <a:pt x="225" y="450"/>
                  </a:lnTo>
                  <a:close/>
                  <a:moveTo>
                    <a:pt x="225" y="225"/>
                  </a:moveTo>
                  <a:lnTo>
                    <a:pt x="450" y="225"/>
                  </a:lnTo>
                  <a:lnTo>
                    <a:pt x="450" y="337"/>
                  </a:lnTo>
                  <a:lnTo>
                    <a:pt x="225" y="337"/>
                  </a:lnTo>
                  <a:lnTo>
                    <a:pt x="225" y="225"/>
                  </a:lnTo>
                  <a:close/>
                  <a:moveTo>
                    <a:pt x="674" y="112"/>
                  </a:moveTo>
                  <a:lnTo>
                    <a:pt x="674" y="1462"/>
                  </a:lnTo>
                  <a:lnTo>
                    <a:pt x="2024" y="1462"/>
                  </a:lnTo>
                  <a:lnTo>
                    <a:pt x="2024" y="112"/>
                  </a:lnTo>
                  <a:lnTo>
                    <a:pt x="674" y="112"/>
                  </a:lnTo>
                  <a:close/>
                  <a:moveTo>
                    <a:pt x="112" y="112"/>
                  </a:moveTo>
                  <a:lnTo>
                    <a:pt x="112" y="1462"/>
                  </a:lnTo>
                  <a:lnTo>
                    <a:pt x="562" y="1462"/>
                  </a:lnTo>
                  <a:lnTo>
                    <a:pt x="562" y="112"/>
                  </a:lnTo>
                  <a:lnTo>
                    <a:pt x="112" y="112"/>
                  </a:lnTo>
                  <a:close/>
                  <a:moveTo>
                    <a:pt x="0" y="0"/>
                  </a:moveTo>
                  <a:lnTo>
                    <a:pt x="2136" y="0"/>
                  </a:lnTo>
                  <a:lnTo>
                    <a:pt x="2136" y="1574"/>
                  </a:lnTo>
                  <a:lnTo>
                    <a:pt x="0" y="1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Rectangle 453">
              <a:extLst>
                <a:ext uri="{FF2B5EF4-FFF2-40B4-BE49-F238E27FC236}">
                  <a16:creationId xmlns:a16="http://schemas.microsoft.com/office/drawing/2014/main" id="{82B27C4D-3D97-4931-9D80-2976DA6DA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568" y="38268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454">
              <a:extLst>
                <a:ext uri="{FF2B5EF4-FFF2-40B4-BE49-F238E27FC236}">
                  <a16:creationId xmlns:a16="http://schemas.microsoft.com/office/drawing/2014/main" id="{461A4CB7-0553-4F2F-8C61-697F4C2B4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7368" y="38268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Rectangle 455">
              <a:extLst>
                <a:ext uri="{FF2B5EF4-FFF2-40B4-BE49-F238E27FC236}">
                  <a16:creationId xmlns:a16="http://schemas.microsoft.com/office/drawing/2014/main" id="{40D6CDC7-5355-4301-9519-DC1DFBE20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8168" y="38268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Rectangle 456">
              <a:extLst>
                <a:ext uri="{FF2B5EF4-FFF2-40B4-BE49-F238E27FC236}">
                  <a16:creationId xmlns:a16="http://schemas.microsoft.com/office/drawing/2014/main" id="{ADA879A6-16B6-44F9-B133-BA4D0A0FD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968" y="3826829"/>
              <a:ext cx="50800" cy="50800"/>
            </a:xfrm>
            <a:prstGeom prst="rect">
              <a:avLst/>
            </a:prstGeom>
            <a:solidFill>
              <a:srgbClr val="F7994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Rectangle 457">
              <a:extLst>
                <a:ext uri="{FF2B5EF4-FFF2-40B4-BE49-F238E27FC236}">
                  <a16:creationId xmlns:a16="http://schemas.microsoft.com/office/drawing/2014/main" id="{EC815AF3-5161-4BBC-88FD-0CB6DF7FB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9768" y="3826829"/>
              <a:ext cx="50800" cy="50800"/>
            </a:xfrm>
            <a:prstGeom prst="rect">
              <a:avLst/>
            </a:prstGeom>
            <a:solidFill>
              <a:srgbClr val="F8D43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Rectangle 458">
              <a:extLst>
                <a:ext uri="{FF2B5EF4-FFF2-40B4-BE49-F238E27FC236}">
                  <a16:creationId xmlns:a16="http://schemas.microsoft.com/office/drawing/2014/main" id="{0B822E40-75AF-43FA-9338-D29919203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568" y="3877629"/>
              <a:ext cx="50800" cy="50800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459">
              <a:extLst>
                <a:ext uri="{FF2B5EF4-FFF2-40B4-BE49-F238E27FC236}">
                  <a16:creationId xmlns:a16="http://schemas.microsoft.com/office/drawing/2014/main" id="{71BC9D99-2F2E-4A76-9897-9585886F8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7368" y="38776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460">
              <a:extLst>
                <a:ext uri="{FF2B5EF4-FFF2-40B4-BE49-F238E27FC236}">
                  <a16:creationId xmlns:a16="http://schemas.microsoft.com/office/drawing/2014/main" id="{5862B086-6F75-4C66-BF77-6E0D9CB50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8168" y="3877629"/>
              <a:ext cx="50800" cy="50800"/>
            </a:xfrm>
            <a:prstGeom prst="rect">
              <a:avLst/>
            </a:prstGeom>
            <a:solidFill>
              <a:srgbClr val="F7994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Rectangle 461">
              <a:extLst>
                <a:ext uri="{FF2B5EF4-FFF2-40B4-BE49-F238E27FC236}">
                  <a16:creationId xmlns:a16="http://schemas.microsoft.com/office/drawing/2014/main" id="{75C5092E-3752-402A-BEC0-7CD0B9117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968" y="3877629"/>
              <a:ext cx="50800" cy="50800"/>
            </a:xfrm>
            <a:prstGeom prst="rect">
              <a:avLst/>
            </a:prstGeom>
            <a:solidFill>
              <a:srgbClr val="94E6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462">
              <a:extLst>
                <a:ext uri="{FF2B5EF4-FFF2-40B4-BE49-F238E27FC236}">
                  <a16:creationId xmlns:a16="http://schemas.microsoft.com/office/drawing/2014/main" id="{FAFCA4D7-0CB2-496C-9200-22DD0B5CE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9768" y="38776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Rectangle 463">
              <a:extLst>
                <a:ext uri="{FF2B5EF4-FFF2-40B4-BE49-F238E27FC236}">
                  <a16:creationId xmlns:a16="http://schemas.microsoft.com/office/drawing/2014/main" id="{51DE369B-ED8E-495A-9B1B-EE1857AFF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568" y="39284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464">
              <a:extLst>
                <a:ext uri="{FF2B5EF4-FFF2-40B4-BE49-F238E27FC236}">
                  <a16:creationId xmlns:a16="http://schemas.microsoft.com/office/drawing/2014/main" id="{55CEEDB3-3029-4B5E-B803-88685CF4B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7368" y="3928429"/>
              <a:ext cx="50800" cy="50800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Rectangle 465">
              <a:extLst>
                <a:ext uri="{FF2B5EF4-FFF2-40B4-BE49-F238E27FC236}">
                  <a16:creationId xmlns:a16="http://schemas.microsoft.com/office/drawing/2014/main" id="{C1571369-1B43-4A96-8D32-8C2A4939E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8168" y="39284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Rectangle 466">
              <a:extLst>
                <a:ext uri="{FF2B5EF4-FFF2-40B4-BE49-F238E27FC236}">
                  <a16:creationId xmlns:a16="http://schemas.microsoft.com/office/drawing/2014/main" id="{B042D283-DD7B-4C70-96B9-71897FF52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968" y="39284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Rectangle 467">
              <a:extLst>
                <a:ext uri="{FF2B5EF4-FFF2-40B4-BE49-F238E27FC236}">
                  <a16:creationId xmlns:a16="http://schemas.microsoft.com/office/drawing/2014/main" id="{8AB8253E-667C-4E0C-9C6A-4FF8D7CE7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9768" y="3928429"/>
              <a:ext cx="50800" cy="50800"/>
            </a:xfrm>
            <a:prstGeom prst="rect">
              <a:avLst/>
            </a:prstGeom>
            <a:solidFill>
              <a:srgbClr val="007AC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Rectangle 468">
              <a:extLst>
                <a:ext uri="{FF2B5EF4-FFF2-40B4-BE49-F238E27FC236}">
                  <a16:creationId xmlns:a16="http://schemas.microsoft.com/office/drawing/2014/main" id="{E55059C2-5988-412D-A234-113FAC403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568" y="39792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469">
              <a:extLst>
                <a:ext uri="{FF2B5EF4-FFF2-40B4-BE49-F238E27FC236}">
                  <a16:creationId xmlns:a16="http://schemas.microsoft.com/office/drawing/2014/main" id="{E26DE686-169C-4202-897F-0C6CE2142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7368" y="3979229"/>
              <a:ext cx="50800" cy="50800"/>
            </a:xfrm>
            <a:prstGeom prst="rect">
              <a:avLst/>
            </a:prstGeom>
            <a:solidFill>
              <a:srgbClr val="F7994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470">
              <a:extLst>
                <a:ext uri="{FF2B5EF4-FFF2-40B4-BE49-F238E27FC236}">
                  <a16:creationId xmlns:a16="http://schemas.microsoft.com/office/drawing/2014/main" id="{EB8B7607-6A66-4CC8-9C14-915057003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8168" y="39792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471">
              <a:extLst>
                <a:ext uri="{FF2B5EF4-FFF2-40B4-BE49-F238E27FC236}">
                  <a16:creationId xmlns:a16="http://schemas.microsoft.com/office/drawing/2014/main" id="{515165C1-C261-431C-8B80-C74015381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968" y="3979229"/>
              <a:ext cx="50800" cy="50800"/>
            </a:xfrm>
            <a:prstGeom prst="rect">
              <a:avLst/>
            </a:prstGeom>
            <a:solidFill>
              <a:srgbClr val="007AC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Rectangle 472">
              <a:extLst>
                <a:ext uri="{FF2B5EF4-FFF2-40B4-BE49-F238E27FC236}">
                  <a16:creationId xmlns:a16="http://schemas.microsoft.com/office/drawing/2014/main" id="{9E98827D-CC1F-43EB-B627-3BE4D7D8F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9768" y="39792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Rectangle 473">
              <a:extLst>
                <a:ext uri="{FF2B5EF4-FFF2-40B4-BE49-F238E27FC236}">
                  <a16:creationId xmlns:a16="http://schemas.microsoft.com/office/drawing/2014/main" id="{D919EF18-96AE-4EDB-B9F0-97E87EFE7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568" y="4030029"/>
              <a:ext cx="50800" cy="50800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Rectangle 474">
              <a:extLst>
                <a:ext uri="{FF2B5EF4-FFF2-40B4-BE49-F238E27FC236}">
                  <a16:creationId xmlns:a16="http://schemas.microsoft.com/office/drawing/2014/main" id="{4A13B8A9-F46C-4148-9512-06C367DA0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7368" y="4030029"/>
              <a:ext cx="50800" cy="50800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475">
              <a:extLst>
                <a:ext uri="{FF2B5EF4-FFF2-40B4-BE49-F238E27FC236}">
                  <a16:creationId xmlns:a16="http://schemas.microsoft.com/office/drawing/2014/main" id="{DC04A3FE-DE32-43AB-AB55-C8E39E344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8168" y="4030029"/>
              <a:ext cx="50800" cy="50800"/>
            </a:xfrm>
            <a:prstGeom prst="rect">
              <a:avLst/>
            </a:prstGeom>
            <a:solidFill>
              <a:srgbClr val="94E6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Rectangle 476">
              <a:extLst>
                <a:ext uri="{FF2B5EF4-FFF2-40B4-BE49-F238E27FC236}">
                  <a16:creationId xmlns:a16="http://schemas.microsoft.com/office/drawing/2014/main" id="{7FFB9AEC-C870-451B-AD28-27E35BF00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8968" y="40300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Rectangle 477">
              <a:extLst>
                <a:ext uri="{FF2B5EF4-FFF2-40B4-BE49-F238E27FC236}">
                  <a16:creationId xmlns:a16="http://schemas.microsoft.com/office/drawing/2014/main" id="{0EE5F93A-683A-46B8-8396-8A42C46D8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9768" y="4030029"/>
              <a:ext cx="50800" cy="50800"/>
            </a:xfrm>
            <a:prstGeom prst="rect">
              <a:avLst/>
            </a:prstGeom>
            <a:solidFill>
              <a:srgbClr val="007AC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3452E-7B93-4C3E-A0C0-888E309578FD}"/>
              </a:ext>
            </a:extLst>
          </p:cNvPr>
          <p:cNvSpPr/>
          <p:nvPr/>
        </p:nvSpPr>
        <p:spPr>
          <a:xfrm>
            <a:off x="3162747" y="3561113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DSM </a:t>
            </a:r>
            <a:r>
              <a:rPr lang="en-US" sz="1200" b="1" dirty="0" err="1">
                <a:solidFill>
                  <a:srgbClr val="FFFF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Orthomosaic</a:t>
            </a:r>
            <a:endParaRPr lang="en-US" sz="1200" b="1" dirty="0">
              <a:solidFill>
                <a:srgbClr val="FFFF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3D Mesh</a:t>
            </a: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DD1E7776-CB5C-46CB-8C0D-2FD8B7A4AD64}"/>
              </a:ext>
            </a:extLst>
          </p:cNvPr>
          <p:cNvSpPr/>
          <p:nvPr/>
        </p:nvSpPr>
        <p:spPr>
          <a:xfrm>
            <a:off x="6095234" y="3548287"/>
            <a:ext cx="3506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DTM &amp; Dynamic </a:t>
            </a:r>
            <a:r>
              <a:rPr lang="en-US" sz="1200" b="1" dirty="0" err="1">
                <a:solidFill>
                  <a:srgbClr val="FFFF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Orthomosaic</a:t>
            </a:r>
            <a:r>
              <a:rPr lang="en-US" sz="1200" b="1" dirty="0">
                <a:solidFill>
                  <a:srgbClr val="FFFF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 + Image Space</a:t>
            </a:r>
          </a:p>
        </p:txBody>
      </p: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BAF4281E-8569-4FDE-A514-3AE139FC0C6A}"/>
              </a:ext>
            </a:extLst>
          </p:cNvPr>
          <p:cNvCxnSpPr>
            <a:cxnSpLocks/>
          </p:cNvCxnSpPr>
          <p:nvPr/>
        </p:nvCxnSpPr>
        <p:spPr bwMode="auto">
          <a:xfrm flipH="1">
            <a:off x="4945508" y="4115320"/>
            <a:ext cx="2022034" cy="837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FD2FB602-8F51-4104-9561-F6682D640573}"/>
              </a:ext>
            </a:extLst>
          </p:cNvPr>
          <p:cNvCxnSpPr>
            <a:cxnSpLocks/>
          </p:cNvCxnSpPr>
          <p:nvPr/>
        </p:nvCxnSpPr>
        <p:spPr bwMode="auto">
          <a:xfrm flipV="1">
            <a:off x="8892710" y="4133310"/>
            <a:ext cx="4896" cy="46167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0C43E522-B72E-4277-A963-5AD8EE43F0ED}"/>
              </a:ext>
            </a:extLst>
          </p:cNvPr>
          <p:cNvCxnSpPr>
            <a:cxnSpLocks/>
          </p:cNvCxnSpPr>
          <p:nvPr/>
        </p:nvCxnSpPr>
        <p:spPr bwMode="auto">
          <a:xfrm flipV="1">
            <a:off x="7493628" y="3880113"/>
            <a:ext cx="0" cy="22392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0A92D927-1425-4D22-9615-513C2380E59A}"/>
              </a:ext>
            </a:extLst>
          </p:cNvPr>
          <p:cNvCxnSpPr>
            <a:cxnSpLocks/>
          </p:cNvCxnSpPr>
          <p:nvPr/>
        </p:nvCxnSpPr>
        <p:spPr bwMode="auto">
          <a:xfrm flipV="1">
            <a:off x="4009153" y="3891862"/>
            <a:ext cx="0" cy="23183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E0F683C4-2AD6-4A86-948E-10FF2AAB7AA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67541" y="4115320"/>
            <a:ext cx="1930065" cy="1799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4018BC5F-8FF3-4A27-A728-B973D27D0CE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88589" y="4116200"/>
            <a:ext cx="1022467" cy="961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53775A21-473D-42E2-B49F-47E2CB08E6D3}"/>
              </a:ext>
            </a:extLst>
          </p:cNvPr>
          <p:cNvGrpSpPr>
            <a:grpSpLocks noChangeAspect="1"/>
          </p:cNvGrpSpPr>
          <p:nvPr/>
        </p:nvGrpSpPr>
        <p:grpSpPr>
          <a:xfrm>
            <a:off x="5546892" y="3083946"/>
            <a:ext cx="483976" cy="438156"/>
            <a:chOff x="8250180" y="3749041"/>
            <a:chExt cx="536575" cy="485775"/>
          </a:xfrm>
        </p:grpSpPr>
        <p:sp useBgFill="1">
          <p:nvSpPr>
            <p:cNvPr id="358" name="Freeform 417">
              <a:extLst>
                <a:ext uri="{FF2B5EF4-FFF2-40B4-BE49-F238E27FC236}">
                  <a16:creationId xmlns:a16="http://schemas.microsoft.com/office/drawing/2014/main" id="{C24135EA-8EBE-48C4-8F82-6922B8D92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180" y="3749041"/>
              <a:ext cx="536575" cy="485775"/>
            </a:xfrm>
            <a:custGeom>
              <a:avLst/>
              <a:gdLst>
                <a:gd name="T0" fmla="*/ 2081 w 2362"/>
                <a:gd name="T1" fmla="*/ 0 h 2136"/>
                <a:gd name="T2" fmla="*/ 2161 w 2362"/>
                <a:gd name="T3" fmla="*/ 12 h 2136"/>
                <a:gd name="T4" fmla="*/ 2233 w 2362"/>
                <a:gd name="T5" fmla="*/ 45 h 2136"/>
                <a:gd name="T6" fmla="*/ 2292 w 2362"/>
                <a:gd name="T7" fmla="*/ 96 h 2136"/>
                <a:gd name="T8" fmla="*/ 2336 w 2362"/>
                <a:gd name="T9" fmla="*/ 163 h 2136"/>
                <a:gd name="T10" fmla="*/ 2359 w 2362"/>
                <a:gd name="T11" fmla="*/ 240 h 2136"/>
                <a:gd name="T12" fmla="*/ 2362 w 2362"/>
                <a:gd name="T13" fmla="*/ 1462 h 2136"/>
                <a:gd name="T14" fmla="*/ 2349 w 2362"/>
                <a:gd name="T15" fmla="*/ 1542 h 2136"/>
                <a:gd name="T16" fmla="*/ 2317 w 2362"/>
                <a:gd name="T17" fmla="*/ 1614 h 2136"/>
                <a:gd name="T18" fmla="*/ 2265 w 2362"/>
                <a:gd name="T19" fmla="*/ 1673 h 2136"/>
                <a:gd name="T20" fmla="*/ 2199 w 2362"/>
                <a:gd name="T21" fmla="*/ 1717 h 2136"/>
                <a:gd name="T22" fmla="*/ 2122 w 2362"/>
                <a:gd name="T23" fmla="*/ 1740 h 2136"/>
                <a:gd name="T24" fmla="*/ 1518 w 2362"/>
                <a:gd name="T25" fmla="*/ 1743 h 2136"/>
                <a:gd name="T26" fmla="*/ 1555 w 2362"/>
                <a:gd name="T27" fmla="*/ 1802 h 2136"/>
                <a:gd name="T28" fmla="*/ 1622 w 2362"/>
                <a:gd name="T29" fmla="*/ 1824 h 2136"/>
                <a:gd name="T30" fmla="*/ 1677 w 2362"/>
                <a:gd name="T31" fmla="*/ 1864 h 2136"/>
                <a:gd name="T32" fmla="*/ 1718 w 2362"/>
                <a:gd name="T33" fmla="*/ 1920 h 2136"/>
                <a:gd name="T34" fmla="*/ 1740 w 2362"/>
                <a:gd name="T35" fmla="*/ 1987 h 2136"/>
                <a:gd name="T36" fmla="*/ 1740 w 2362"/>
                <a:gd name="T37" fmla="*/ 2049 h 2136"/>
                <a:gd name="T38" fmla="*/ 1719 w 2362"/>
                <a:gd name="T39" fmla="*/ 2094 h 2136"/>
                <a:gd name="T40" fmla="*/ 1681 w 2362"/>
                <a:gd name="T41" fmla="*/ 2124 h 2136"/>
                <a:gd name="T42" fmla="*/ 1631 w 2362"/>
                <a:gd name="T43" fmla="*/ 2136 h 2136"/>
                <a:gd name="T44" fmla="*/ 706 w 2362"/>
                <a:gd name="T45" fmla="*/ 2133 h 2136"/>
                <a:gd name="T46" fmla="*/ 661 w 2362"/>
                <a:gd name="T47" fmla="*/ 2112 h 2136"/>
                <a:gd name="T48" fmla="*/ 631 w 2362"/>
                <a:gd name="T49" fmla="*/ 2074 h 2136"/>
                <a:gd name="T50" fmla="*/ 619 w 2362"/>
                <a:gd name="T51" fmla="*/ 2024 h 2136"/>
                <a:gd name="T52" fmla="*/ 631 w 2362"/>
                <a:gd name="T53" fmla="*/ 1953 h 2136"/>
                <a:gd name="T54" fmla="*/ 662 w 2362"/>
                <a:gd name="T55" fmla="*/ 1891 h 2136"/>
                <a:gd name="T56" fmla="*/ 711 w 2362"/>
                <a:gd name="T57" fmla="*/ 1842 h 2136"/>
                <a:gd name="T58" fmla="*/ 772 w 2362"/>
                <a:gd name="T59" fmla="*/ 1811 h 2136"/>
                <a:gd name="T60" fmla="*/ 844 w 2362"/>
                <a:gd name="T61" fmla="*/ 1799 h 2136"/>
                <a:gd name="T62" fmla="*/ 281 w 2362"/>
                <a:gd name="T63" fmla="*/ 1743 h 2136"/>
                <a:gd name="T64" fmla="*/ 201 w 2362"/>
                <a:gd name="T65" fmla="*/ 1730 h 2136"/>
                <a:gd name="T66" fmla="*/ 129 w 2362"/>
                <a:gd name="T67" fmla="*/ 1698 h 2136"/>
                <a:gd name="T68" fmla="*/ 70 w 2362"/>
                <a:gd name="T69" fmla="*/ 1646 h 2136"/>
                <a:gd name="T70" fmla="*/ 26 w 2362"/>
                <a:gd name="T71" fmla="*/ 1580 h 2136"/>
                <a:gd name="T72" fmla="*/ 3 w 2362"/>
                <a:gd name="T73" fmla="*/ 1503 h 2136"/>
                <a:gd name="T74" fmla="*/ 0 w 2362"/>
                <a:gd name="T75" fmla="*/ 281 h 2136"/>
                <a:gd name="T76" fmla="*/ 13 w 2362"/>
                <a:gd name="T77" fmla="*/ 200 h 2136"/>
                <a:gd name="T78" fmla="*/ 45 w 2362"/>
                <a:gd name="T79" fmla="*/ 128 h 2136"/>
                <a:gd name="T80" fmla="*/ 97 w 2362"/>
                <a:gd name="T81" fmla="*/ 69 h 2136"/>
                <a:gd name="T82" fmla="*/ 163 w 2362"/>
                <a:gd name="T83" fmla="*/ 25 h 2136"/>
                <a:gd name="T84" fmla="*/ 240 w 2362"/>
                <a:gd name="T85" fmla="*/ 3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2" h="2136">
                  <a:moveTo>
                    <a:pt x="281" y="0"/>
                  </a:moveTo>
                  <a:lnTo>
                    <a:pt x="2081" y="0"/>
                  </a:lnTo>
                  <a:lnTo>
                    <a:pt x="2122" y="3"/>
                  </a:lnTo>
                  <a:lnTo>
                    <a:pt x="2161" y="12"/>
                  </a:lnTo>
                  <a:lnTo>
                    <a:pt x="2199" y="25"/>
                  </a:lnTo>
                  <a:lnTo>
                    <a:pt x="2233" y="45"/>
                  </a:lnTo>
                  <a:lnTo>
                    <a:pt x="2265" y="69"/>
                  </a:lnTo>
                  <a:lnTo>
                    <a:pt x="2292" y="96"/>
                  </a:lnTo>
                  <a:lnTo>
                    <a:pt x="2317" y="128"/>
                  </a:lnTo>
                  <a:lnTo>
                    <a:pt x="2336" y="163"/>
                  </a:lnTo>
                  <a:lnTo>
                    <a:pt x="2349" y="200"/>
                  </a:lnTo>
                  <a:lnTo>
                    <a:pt x="2359" y="240"/>
                  </a:lnTo>
                  <a:lnTo>
                    <a:pt x="2362" y="281"/>
                  </a:lnTo>
                  <a:lnTo>
                    <a:pt x="2362" y="1462"/>
                  </a:lnTo>
                  <a:lnTo>
                    <a:pt x="2359" y="1503"/>
                  </a:lnTo>
                  <a:lnTo>
                    <a:pt x="2349" y="1542"/>
                  </a:lnTo>
                  <a:lnTo>
                    <a:pt x="2336" y="1580"/>
                  </a:lnTo>
                  <a:lnTo>
                    <a:pt x="2317" y="1614"/>
                  </a:lnTo>
                  <a:lnTo>
                    <a:pt x="2292" y="1646"/>
                  </a:lnTo>
                  <a:lnTo>
                    <a:pt x="2265" y="1673"/>
                  </a:lnTo>
                  <a:lnTo>
                    <a:pt x="2233" y="1698"/>
                  </a:lnTo>
                  <a:lnTo>
                    <a:pt x="2199" y="1717"/>
                  </a:lnTo>
                  <a:lnTo>
                    <a:pt x="2161" y="1730"/>
                  </a:lnTo>
                  <a:lnTo>
                    <a:pt x="2122" y="1740"/>
                  </a:lnTo>
                  <a:lnTo>
                    <a:pt x="2081" y="1743"/>
                  </a:lnTo>
                  <a:lnTo>
                    <a:pt x="1518" y="1743"/>
                  </a:lnTo>
                  <a:lnTo>
                    <a:pt x="1518" y="1799"/>
                  </a:lnTo>
                  <a:lnTo>
                    <a:pt x="1555" y="1802"/>
                  </a:lnTo>
                  <a:lnTo>
                    <a:pt x="1590" y="1811"/>
                  </a:lnTo>
                  <a:lnTo>
                    <a:pt x="1622" y="1824"/>
                  </a:lnTo>
                  <a:lnTo>
                    <a:pt x="1651" y="1842"/>
                  </a:lnTo>
                  <a:lnTo>
                    <a:pt x="1677" y="1864"/>
                  </a:lnTo>
                  <a:lnTo>
                    <a:pt x="1700" y="1891"/>
                  </a:lnTo>
                  <a:lnTo>
                    <a:pt x="1718" y="1920"/>
                  </a:lnTo>
                  <a:lnTo>
                    <a:pt x="1731" y="1953"/>
                  </a:lnTo>
                  <a:lnTo>
                    <a:pt x="1740" y="1987"/>
                  </a:lnTo>
                  <a:lnTo>
                    <a:pt x="1743" y="2024"/>
                  </a:lnTo>
                  <a:lnTo>
                    <a:pt x="1740" y="2049"/>
                  </a:lnTo>
                  <a:lnTo>
                    <a:pt x="1731" y="2074"/>
                  </a:lnTo>
                  <a:lnTo>
                    <a:pt x="1719" y="2094"/>
                  </a:lnTo>
                  <a:lnTo>
                    <a:pt x="1701" y="2112"/>
                  </a:lnTo>
                  <a:lnTo>
                    <a:pt x="1681" y="2124"/>
                  </a:lnTo>
                  <a:lnTo>
                    <a:pt x="1656" y="2133"/>
                  </a:lnTo>
                  <a:lnTo>
                    <a:pt x="1631" y="2136"/>
                  </a:lnTo>
                  <a:lnTo>
                    <a:pt x="731" y="2136"/>
                  </a:lnTo>
                  <a:lnTo>
                    <a:pt x="706" y="2133"/>
                  </a:lnTo>
                  <a:lnTo>
                    <a:pt x="681" y="2124"/>
                  </a:lnTo>
                  <a:lnTo>
                    <a:pt x="661" y="2112"/>
                  </a:lnTo>
                  <a:lnTo>
                    <a:pt x="643" y="2094"/>
                  </a:lnTo>
                  <a:lnTo>
                    <a:pt x="631" y="2074"/>
                  </a:lnTo>
                  <a:lnTo>
                    <a:pt x="622" y="2049"/>
                  </a:lnTo>
                  <a:lnTo>
                    <a:pt x="619" y="2024"/>
                  </a:lnTo>
                  <a:lnTo>
                    <a:pt x="622" y="1987"/>
                  </a:lnTo>
                  <a:lnTo>
                    <a:pt x="631" y="1953"/>
                  </a:lnTo>
                  <a:lnTo>
                    <a:pt x="644" y="1920"/>
                  </a:lnTo>
                  <a:lnTo>
                    <a:pt x="662" y="1891"/>
                  </a:lnTo>
                  <a:lnTo>
                    <a:pt x="685" y="1864"/>
                  </a:lnTo>
                  <a:lnTo>
                    <a:pt x="711" y="1842"/>
                  </a:lnTo>
                  <a:lnTo>
                    <a:pt x="740" y="1824"/>
                  </a:lnTo>
                  <a:lnTo>
                    <a:pt x="772" y="1811"/>
                  </a:lnTo>
                  <a:lnTo>
                    <a:pt x="807" y="1802"/>
                  </a:lnTo>
                  <a:lnTo>
                    <a:pt x="844" y="1799"/>
                  </a:lnTo>
                  <a:lnTo>
                    <a:pt x="844" y="1743"/>
                  </a:lnTo>
                  <a:lnTo>
                    <a:pt x="281" y="1743"/>
                  </a:lnTo>
                  <a:lnTo>
                    <a:pt x="240" y="1740"/>
                  </a:lnTo>
                  <a:lnTo>
                    <a:pt x="201" y="1730"/>
                  </a:lnTo>
                  <a:lnTo>
                    <a:pt x="163" y="1717"/>
                  </a:lnTo>
                  <a:lnTo>
                    <a:pt x="129" y="1698"/>
                  </a:lnTo>
                  <a:lnTo>
                    <a:pt x="97" y="1673"/>
                  </a:lnTo>
                  <a:lnTo>
                    <a:pt x="70" y="1646"/>
                  </a:lnTo>
                  <a:lnTo>
                    <a:pt x="45" y="1614"/>
                  </a:lnTo>
                  <a:lnTo>
                    <a:pt x="26" y="1580"/>
                  </a:lnTo>
                  <a:lnTo>
                    <a:pt x="13" y="1542"/>
                  </a:lnTo>
                  <a:lnTo>
                    <a:pt x="3" y="1503"/>
                  </a:lnTo>
                  <a:lnTo>
                    <a:pt x="0" y="1462"/>
                  </a:lnTo>
                  <a:lnTo>
                    <a:pt x="0" y="281"/>
                  </a:lnTo>
                  <a:lnTo>
                    <a:pt x="3" y="240"/>
                  </a:lnTo>
                  <a:lnTo>
                    <a:pt x="13" y="200"/>
                  </a:lnTo>
                  <a:lnTo>
                    <a:pt x="26" y="163"/>
                  </a:lnTo>
                  <a:lnTo>
                    <a:pt x="45" y="128"/>
                  </a:lnTo>
                  <a:lnTo>
                    <a:pt x="70" y="96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5"/>
                  </a:lnTo>
                  <a:lnTo>
                    <a:pt x="201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418">
              <a:extLst>
                <a:ext uri="{FF2B5EF4-FFF2-40B4-BE49-F238E27FC236}">
                  <a16:creationId xmlns:a16="http://schemas.microsoft.com/office/drawing/2014/main" id="{7DDF9237-9B3E-49A5-B8E9-3A61279E9C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5580" y="3774441"/>
              <a:ext cx="485775" cy="434975"/>
            </a:xfrm>
            <a:custGeom>
              <a:avLst/>
              <a:gdLst>
                <a:gd name="T0" fmla="*/ 1293 w 2136"/>
                <a:gd name="T1" fmla="*/ 1631 h 1912"/>
                <a:gd name="T2" fmla="*/ 1405 w 2136"/>
                <a:gd name="T3" fmla="*/ 1799 h 1912"/>
                <a:gd name="T4" fmla="*/ 1455 w 2136"/>
                <a:gd name="T5" fmla="*/ 1811 h 1912"/>
                <a:gd name="T6" fmla="*/ 1493 w 2136"/>
                <a:gd name="T7" fmla="*/ 1841 h 1912"/>
                <a:gd name="T8" fmla="*/ 1515 w 2136"/>
                <a:gd name="T9" fmla="*/ 1886 h 1912"/>
                <a:gd name="T10" fmla="*/ 618 w 2136"/>
                <a:gd name="T11" fmla="*/ 1912 h 1912"/>
                <a:gd name="T12" fmla="*/ 630 w 2136"/>
                <a:gd name="T13" fmla="*/ 1862 h 1912"/>
                <a:gd name="T14" fmla="*/ 660 w 2136"/>
                <a:gd name="T15" fmla="*/ 1824 h 1912"/>
                <a:gd name="T16" fmla="*/ 705 w 2136"/>
                <a:gd name="T17" fmla="*/ 1802 h 1912"/>
                <a:gd name="T18" fmla="*/ 843 w 2136"/>
                <a:gd name="T19" fmla="*/ 1799 h 1912"/>
                <a:gd name="T20" fmla="*/ 168 w 2136"/>
                <a:gd name="T21" fmla="*/ 169 h 1912"/>
                <a:gd name="T22" fmla="*/ 1968 w 2136"/>
                <a:gd name="T23" fmla="*/ 1293 h 1912"/>
                <a:gd name="T24" fmla="*/ 168 w 2136"/>
                <a:gd name="T25" fmla="*/ 169 h 1912"/>
                <a:gd name="T26" fmla="*/ 483 w 2136"/>
                <a:gd name="T27" fmla="*/ 0 h 1912"/>
                <a:gd name="T28" fmla="*/ 663 w 2136"/>
                <a:gd name="T29" fmla="*/ 0 h 1912"/>
                <a:gd name="T30" fmla="*/ 829 w 2136"/>
                <a:gd name="T31" fmla="*/ 0 h 1912"/>
                <a:gd name="T32" fmla="*/ 989 w 2136"/>
                <a:gd name="T33" fmla="*/ 0 h 1912"/>
                <a:gd name="T34" fmla="*/ 1226 w 2136"/>
                <a:gd name="T35" fmla="*/ 0 h 1912"/>
                <a:gd name="T36" fmla="*/ 1389 w 2136"/>
                <a:gd name="T37" fmla="*/ 0 h 1912"/>
                <a:gd name="T38" fmla="*/ 1561 w 2136"/>
                <a:gd name="T39" fmla="*/ 0 h 1912"/>
                <a:gd name="T40" fmla="*/ 1751 w 2136"/>
                <a:gd name="T41" fmla="*/ 0 h 1912"/>
                <a:gd name="T42" fmla="*/ 1968 w 2136"/>
                <a:gd name="T43" fmla="*/ 0 h 1912"/>
                <a:gd name="T44" fmla="*/ 2026 w 2136"/>
                <a:gd name="T45" fmla="*/ 11 h 1912"/>
                <a:gd name="T46" fmla="*/ 2076 w 2136"/>
                <a:gd name="T47" fmla="*/ 40 h 1912"/>
                <a:gd name="T48" fmla="*/ 2113 w 2136"/>
                <a:gd name="T49" fmla="*/ 83 h 1912"/>
                <a:gd name="T50" fmla="*/ 2134 w 2136"/>
                <a:gd name="T51" fmla="*/ 138 h 1912"/>
                <a:gd name="T52" fmla="*/ 2136 w 2136"/>
                <a:gd name="T53" fmla="*/ 570 h 1912"/>
                <a:gd name="T54" fmla="*/ 2136 w 2136"/>
                <a:gd name="T55" fmla="*/ 822 h 1912"/>
                <a:gd name="T56" fmla="*/ 2134 w 2136"/>
                <a:gd name="T57" fmla="*/ 1380 h 1912"/>
                <a:gd name="T58" fmla="*/ 2113 w 2136"/>
                <a:gd name="T59" fmla="*/ 1435 h 1912"/>
                <a:gd name="T60" fmla="*/ 2076 w 2136"/>
                <a:gd name="T61" fmla="*/ 1479 h 1912"/>
                <a:gd name="T62" fmla="*/ 2026 w 2136"/>
                <a:gd name="T63" fmla="*/ 1507 h 1912"/>
                <a:gd name="T64" fmla="*/ 1968 w 2136"/>
                <a:gd name="T65" fmla="*/ 1518 h 1912"/>
                <a:gd name="T66" fmla="*/ 138 w 2136"/>
                <a:gd name="T67" fmla="*/ 1516 h 1912"/>
                <a:gd name="T68" fmla="*/ 83 w 2136"/>
                <a:gd name="T69" fmla="*/ 1495 h 1912"/>
                <a:gd name="T70" fmla="*/ 39 w 2136"/>
                <a:gd name="T71" fmla="*/ 1458 h 1912"/>
                <a:gd name="T72" fmla="*/ 11 w 2136"/>
                <a:gd name="T73" fmla="*/ 1408 h 1912"/>
                <a:gd name="T74" fmla="*/ 0 w 2136"/>
                <a:gd name="T75" fmla="*/ 1350 h 1912"/>
                <a:gd name="T76" fmla="*/ 0 w 2136"/>
                <a:gd name="T77" fmla="*/ 822 h 1912"/>
                <a:gd name="T78" fmla="*/ 0 w 2136"/>
                <a:gd name="T79" fmla="*/ 169 h 1912"/>
                <a:gd name="T80" fmla="*/ 11 w 2136"/>
                <a:gd name="T81" fmla="*/ 110 h 1912"/>
                <a:gd name="T82" fmla="*/ 39 w 2136"/>
                <a:gd name="T83" fmla="*/ 60 h 1912"/>
                <a:gd name="T84" fmla="*/ 83 w 2136"/>
                <a:gd name="T85" fmla="*/ 23 h 1912"/>
                <a:gd name="T86" fmla="*/ 138 w 2136"/>
                <a:gd name="T87" fmla="*/ 3 h 1912"/>
                <a:gd name="T88" fmla="*/ 280 w 2136"/>
                <a:gd name="T89" fmla="*/ 0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6" h="1912">
                  <a:moveTo>
                    <a:pt x="843" y="1631"/>
                  </a:moveTo>
                  <a:lnTo>
                    <a:pt x="1293" y="1631"/>
                  </a:lnTo>
                  <a:lnTo>
                    <a:pt x="1293" y="1799"/>
                  </a:lnTo>
                  <a:lnTo>
                    <a:pt x="1405" y="1799"/>
                  </a:lnTo>
                  <a:lnTo>
                    <a:pt x="1431" y="1802"/>
                  </a:lnTo>
                  <a:lnTo>
                    <a:pt x="1455" y="1811"/>
                  </a:lnTo>
                  <a:lnTo>
                    <a:pt x="1476" y="1824"/>
                  </a:lnTo>
                  <a:lnTo>
                    <a:pt x="1493" y="1841"/>
                  </a:lnTo>
                  <a:lnTo>
                    <a:pt x="1506" y="1862"/>
                  </a:lnTo>
                  <a:lnTo>
                    <a:pt x="1515" y="1886"/>
                  </a:lnTo>
                  <a:lnTo>
                    <a:pt x="1518" y="1912"/>
                  </a:lnTo>
                  <a:lnTo>
                    <a:pt x="618" y="1912"/>
                  </a:lnTo>
                  <a:lnTo>
                    <a:pt x="621" y="1886"/>
                  </a:lnTo>
                  <a:lnTo>
                    <a:pt x="630" y="1862"/>
                  </a:lnTo>
                  <a:lnTo>
                    <a:pt x="643" y="1841"/>
                  </a:lnTo>
                  <a:lnTo>
                    <a:pt x="660" y="1824"/>
                  </a:lnTo>
                  <a:lnTo>
                    <a:pt x="681" y="1811"/>
                  </a:lnTo>
                  <a:lnTo>
                    <a:pt x="705" y="1802"/>
                  </a:lnTo>
                  <a:lnTo>
                    <a:pt x="731" y="1799"/>
                  </a:lnTo>
                  <a:lnTo>
                    <a:pt x="843" y="1799"/>
                  </a:lnTo>
                  <a:lnTo>
                    <a:pt x="843" y="1631"/>
                  </a:lnTo>
                  <a:close/>
                  <a:moveTo>
                    <a:pt x="168" y="169"/>
                  </a:moveTo>
                  <a:lnTo>
                    <a:pt x="168" y="1293"/>
                  </a:lnTo>
                  <a:lnTo>
                    <a:pt x="1968" y="1293"/>
                  </a:lnTo>
                  <a:lnTo>
                    <a:pt x="1968" y="169"/>
                  </a:lnTo>
                  <a:lnTo>
                    <a:pt x="168" y="169"/>
                  </a:lnTo>
                  <a:close/>
                  <a:moveTo>
                    <a:pt x="385" y="0"/>
                  </a:moveTo>
                  <a:lnTo>
                    <a:pt x="483" y="0"/>
                  </a:lnTo>
                  <a:lnTo>
                    <a:pt x="575" y="0"/>
                  </a:lnTo>
                  <a:lnTo>
                    <a:pt x="663" y="0"/>
                  </a:lnTo>
                  <a:lnTo>
                    <a:pt x="747" y="0"/>
                  </a:lnTo>
                  <a:lnTo>
                    <a:pt x="829" y="0"/>
                  </a:lnTo>
                  <a:lnTo>
                    <a:pt x="910" y="0"/>
                  </a:lnTo>
                  <a:lnTo>
                    <a:pt x="989" y="0"/>
                  </a:lnTo>
                  <a:lnTo>
                    <a:pt x="1147" y="0"/>
                  </a:lnTo>
                  <a:lnTo>
                    <a:pt x="1226" y="0"/>
                  </a:lnTo>
                  <a:lnTo>
                    <a:pt x="1307" y="0"/>
                  </a:lnTo>
                  <a:lnTo>
                    <a:pt x="1389" y="0"/>
                  </a:lnTo>
                  <a:lnTo>
                    <a:pt x="1473" y="0"/>
                  </a:lnTo>
                  <a:lnTo>
                    <a:pt x="1561" y="0"/>
                  </a:lnTo>
                  <a:lnTo>
                    <a:pt x="1653" y="0"/>
                  </a:lnTo>
                  <a:lnTo>
                    <a:pt x="1751" y="0"/>
                  </a:lnTo>
                  <a:lnTo>
                    <a:pt x="1856" y="0"/>
                  </a:lnTo>
                  <a:lnTo>
                    <a:pt x="1968" y="0"/>
                  </a:lnTo>
                  <a:lnTo>
                    <a:pt x="1998" y="3"/>
                  </a:lnTo>
                  <a:lnTo>
                    <a:pt x="2026" y="11"/>
                  </a:lnTo>
                  <a:lnTo>
                    <a:pt x="2053" y="23"/>
                  </a:lnTo>
                  <a:lnTo>
                    <a:pt x="2076" y="40"/>
                  </a:lnTo>
                  <a:lnTo>
                    <a:pt x="2097" y="60"/>
                  </a:lnTo>
                  <a:lnTo>
                    <a:pt x="2113" y="83"/>
                  </a:lnTo>
                  <a:lnTo>
                    <a:pt x="2125" y="110"/>
                  </a:lnTo>
                  <a:lnTo>
                    <a:pt x="2134" y="138"/>
                  </a:lnTo>
                  <a:lnTo>
                    <a:pt x="2136" y="169"/>
                  </a:lnTo>
                  <a:lnTo>
                    <a:pt x="2136" y="570"/>
                  </a:lnTo>
                  <a:lnTo>
                    <a:pt x="2136" y="696"/>
                  </a:lnTo>
                  <a:lnTo>
                    <a:pt x="2136" y="822"/>
                  </a:lnTo>
                  <a:lnTo>
                    <a:pt x="2136" y="1350"/>
                  </a:lnTo>
                  <a:lnTo>
                    <a:pt x="2134" y="1380"/>
                  </a:lnTo>
                  <a:lnTo>
                    <a:pt x="2125" y="1408"/>
                  </a:lnTo>
                  <a:lnTo>
                    <a:pt x="2113" y="1435"/>
                  </a:lnTo>
                  <a:lnTo>
                    <a:pt x="2097" y="1458"/>
                  </a:lnTo>
                  <a:lnTo>
                    <a:pt x="2076" y="1479"/>
                  </a:lnTo>
                  <a:lnTo>
                    <a:pt x="2053" y="1495"/>
                  </a:lnTo>
                  <a:lnTo>
                    <a:pt x="2026" y="1507"/>
                  </a:lnTo>
                  <a:lnTo>
                    <a:pt x="1998" y="1516"/>
                  </a:lnTo>
                  <a:lnTo>
                    <a:pt x="1968" y="1518"/>
                  </a:lnTo>
                  <a:lnTo>
                    <a:pt x="168" y="1518"/>
                  </a:lnTo>
                  <a:lnTo>
                    <a:pt x="138" y="1516"/>
                  </a:lnTo>
                  <a:lnTo>
                    <a:pt x="110" y="1507"/>
                  </a:lnTo>
                  <a:lnTo>
                    <a:pt x="83" y="1495"/>
                  </a:lnTo>
                  <a:lnTo>
                    <a:pt x="60" y="1479"/>
                  </a:lnTo>
                  <a:lnTo>
                    <a:pt x="39" y="1458"/>
                  </a:lnTo>
                  <a:lnTo>
                    <a:pt x="23" y="1435"/>
                  </a:lnTo>
                  <a:lnTo>
                    <a:pt x="11" y="1408"/>
                  </a:lnTo>
                  <a:lnTo>
                    <a:pt x="2" y="1380"/>
                  </a:lnTo>
                  <a:lnTo>
                    <a:pt x="0" y="1350"/>
                  </a:lnTo>
                  <a:lnTo>
                    <a:pt x="0" y="948"/>
                  </a:lnTo>
                  <a:lnTo>
                    <a:pt x="0" y="822"/>
                  </a:lnTo>
                  <a:lnTo>
                    <a:pt x="0" y="696"/>
                  </a:lnTo>
                  <a:lnTo>
                    <a:pt x="0" y="169"/>
                  </a:lnTo>
                  <a:lnTo>
                    <a:pt x="2" y="138"/>
                  </a:lnTo>
                  <a:lnTo>
                    <a:pt x="11" y="110"/>
                  </a:lnTo>
                  <a:lnTo>
                    <a:pt x="23" y="83"/>
                  </a:lnTo>
                  <a:lnTo>
                    <a:pt x="39" y="60"/>
                  </a:lnTo>
                  <a:lnTo>
                    <a:pt x="60" y="40"/>
                  </a:lnTo>
                  <a:lnTo>
                    <a:pt x="83" y="23"/>
                  </a:lnTo>
                  <a:lnTo>
                    <a:pt x="110" y="11"/>
                  </a:lnTo>
                  <a:lnTo>
                    <a:pt x="138" y="3"/>
                  </a:lnTo>
                  <a:lnTo>
                    <a:pt x="168" y="0"/>
                  </a:lnTo>
                  <a:lnTo>
                    <a:pt x="280" y="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419">
              <a:extLst>
                <a:ext uri="{FF2B5EF4-FFF2-40B4-BE49-F238E27FC236}">
                  <a16:creationId xmlns:a16="http://schemas.microsoft.com/office/drawing/2014/main" id="{CB22DFD9-45D2-4F84-8DC3-2E82E1886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468" y="38395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420">
              <a:extLst>
                <a:ext uri="{FF2B5EF4-FFF2-40B4-BE49-F238E27FC236}">
                  <a16:creationId xmlns:a16="http://schemas.microsoft.com/office/drawing/2014/main" id="{CF155487-672D-4265-82F8-BC8C16C4F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268" y="38395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421">
              <a:extLst>
                <a:ext uri="{FF2B5EF4-FFF2-40B4-BE49-F238E27FC236}">
                  <a16:creationId xmlns:a16="http://schemas.microsoft.com/office/drawing/2014/main" id="{E9F2DF54-F98A-4DFE-8873-ADB81EF2E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3068" y="38395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422">
              <a:extLst>
                <a:ext uri="{FF2B5EF4-FFF2-40B4-BE49-F238E27FC236}">
                  <a16:creationId xmlns:a16="http://schemas.microsoft.com/office/drawing/2014/main" id="{069DC86C-5311-4ED7-B1E5-D68F80FB4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868" y="3839529"/>
              <a:ext cx="50800" cy="50800"/>
            </a:xfrm>
            <a:prstGeom prst="rect">
              <a:avLst/>
            </a:prstGeom>
            <a:solidFill>
              <a:srgbClr val="F7994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423">
              <a:extLst>
                <a:ext uri="{FF2B5EF4-FFF2-40B4-BE49-F238E27FC236}">
                  <a16:creationId xmlns:a16="http://schemas.microsoft.com/office/drawing/2014/main" id="{E3C457C4-9887-4B8D-9E27-F69DD2D48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4668" y="3839529"/>
              <a:ext cx="50800" cy="50800"/>
            </a:xfrm>
            <a:prstGeom prst="rect">
              <a:avLst/>
            </a:prstGeom>
            <a:solidFill>
              <a:srgbClr val="F8D43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424">
              <a:extLst>
                <a:ext uri="{FF2B5EF4-FFF2-40B4-BE49-F238E27FC236}">
                  <a16:creationId xmlns:a16="http://schemas.microsoft.com/office/drawing/2014/main" id="{A3B5B865-ABB5-4735-AA07-BBA09FE0E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5468" y="3839529"/>
              <a:ext cx="50800" cy="50800"/>
            </a:xfrm>
            <a:prstGeom prst="rect">
              <a:avLst/>
            </a:prstGeom>
            <a:solidFill>
              <a:srgbClr val="94E6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425">
              <a:extLst>
                <a:ext uri="{FF2B5EF4-FFF2-40B4-BE49-F238E27FC236}">
                  <a16:creationId xmlns:a16="http://schemas.microsoft.com/office/drawing/2014/main" id="{3A5D7B3D-6771-496D-930E-0716118BA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468" y="3890329"/>
              <a:ext cx="50800" cy="50800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426">
              <a:extLst>
                <a:ext uri="{FF2B5EF4-FFF2-40B4-BE49-F238E27FC236}">
                  <a16:creationId xmlns:a16="http://schemas.microsoft.com/office/drawing/2014/main" id="{467C8FDF-B3F3-46B9-8000-4D693493F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268" y="38903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427">
              <a:extLst>
                <a:ext uri="{FF2B5EF4-FFF2-40B4-BE49-F238E27FC236}">
                  <a16:creationId xmlns:a16="http://schemas.microsoft.com/office/drawing/2014/main" id="{757E303C-68B2-47B5-81D4-0D0DF9E08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3068" y="3890329"/>
              <a:ext cx="50800" cy="50800"/>
            </a:xfrm>
            <a:prstGeom prst="rect">
              <a:avLst/>
            </a:prstGeom>
            <a:solidFill>
              <a:srgbClr val="F7994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Rectangle 428">
              <a:extLst>
                <a:ext uri="{FF2B5EF4-FFF2-40B4-BE49-F238E27FC236}">
                  <a16:creationId xmlns:a16="http://schemas.microsoft.com/office/drawing/2014/main" id="{DD351C9C-5E16-4203-B6F3-9D3DDC835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868" y="3890329"/>
              <a:ext cx="50800" cy="50800"/>
            </a:xfrm>
            <a:prstGeom prst="rect">
              <a:avLst/>
            </a:prstGeom>
            <a:solidFill>
              <a:srgbClr val="94E6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429">
              <a:extLst>
                <a:ext uri="{FF2B5EF4-FFF2-40B4-BE49-F238E27FC236}">
                  <a16:creationId xmlns:a16="http://schemas.microsoft.com/office/drawing/2014/main" id="{7F21B4E0-6CC8-48FF-AE30-4250CA906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4668" y="38903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Rectangle 430">
              <a:extLst>
                <a:ext uri="{FF2B5EF4-FFF2-40B4-BE49-F238E27FC236}">
                  <a16:creationId xmlns:a16="http://schemas.microsoft.com/office/drawing/2014/main" id="{F9E6D09C-EAFA-4667-A6B0-0E1AF02DB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5468" y="38903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431">
              <a:extLst>
                <a:ext uri="{FF2B5EF4-FFF2-40B4-BE49-F238E27FC236}">
                  <a16:creationId xmlns:a16="http://schemas.microsoft.com/office/drawing/2014/main" id="{1EF4167A-A6A8-4E57-BBA5-0EBD3D426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468" y="39411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Rectangle 432">
              <a:extLst>
                <a:ext uri="{FF2B5EF4-FFF2-40B4-BE49-F238E27FC236}">
                  <a16:creationId xmlns:a16="http://schemas.microsoft.com/office/drawing/2014/main" id="{6273701A-B741-43E3-B5CC-C03B7F4F3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0668" y="38903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433">
              <a:extLst>
                <a:ext uri="{FF2B5EF4-FFF2-40B4-BE49-F238E27FC236}">
                  <a16:creationId xmlns:a16="http://schemas.microsoft.com/office/drawing/2014/main" id="{075FF5FE-C38F-4D73-9305-E73D5530D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0668" y="38395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Rectangle 434">
              <a:extLst>
                <a:ext uri="{FF2B5EF4-FFF2-40B4-BE49-F238E27FC236}">
                  <a16:creationId xmlns:a16="http://schemas.microsoft.com/office/drawing/2014/main" id="{B4D5D216-9A24-4AB0-BEAE-4D46BB6BB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0668" y="3941129"/>
              <a:ext cx="50800" cy="50800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435">
              <a:extLst>
                <a:ext uri="{FF2B5EF4-FFF2-40B4-BE49-F238E27FC236}">
                  <a16:creationId xmlns:a16="http://schemas.microsoft.com/office/drawing/2014/main" id="{80154D50-3C6B-473D-8D71-EBDE926A0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0668" y="39919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Rectangle 436">
              <a:extLst>
                <a:ext uri="{FF2B5EF4-FFF2-40B4-BE49-F238E27FC236}">
                  <a16:creationId xmlns:a16="http://schemas.microsoft.com/office/drawing/2014/main" id="{786719D5-EF5E-41D1-AA46-D5C6721C7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268" y="3941129"/>
              <a:ext cx="50800" cy="50800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Rectangle 437">
              <a:extLst>
                <a:ext uri="{FF2B5EF4-FFF2-40B4-BE49-F238E27FC236}">
                  <a16:creationId xmlns:a16="http://schemas.microsoft.com/office/drawing/2014/main" id="{282AD02E-C6D9-42DF-A41A-CB42E85FC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3068" y="39411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438">
              <a:extLst>
                <a:ext uri="{FF2B5EF4-FFF2-40B4-BE49-F238E27FC236}">
                  <a16:creationId xmlns:a16="http://schemas.microsoft.com/office/drawing/2014/main" id="{EF409860-DE9F-457F-9E93-9CD680F0A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868" y="39411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Rectangle 439">
              <a:extLst>
                <a:ext uri="{FF2B5EF4-FFF2-40B4-BE49-F238E27FC236}">
                  <a16:creationId xmlns:a16="http://schemas.microsoft.com/office/drawing/2014/main" id="{AB837929-4953-421A-9E57-6363679EF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4668" y="3941129"/>
              <a:ext cx="50800" cy="50800"/>
            </a:xfrm>
            <a:prstGeom prst="rect">
              <a:avLst/>
            </a:prstGeom>
            <a:solidFill>
              <a:srgbClr val="007AC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440">
              <a:extLst>
                <a:ext uri="{FF2B5EF4-FFF2-40B4-BE49-F238E27FC236}">
                  <a16:creationId xmlns:a16="http://schemas.microsoft.com/office/drawing/2014/main" id="{536F3F66-6910-4CDB-A952-C43E4C1F0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5468" y="3941129"/>
              <a:ext cx="50800" cy="50800"/>
            </a:xfrm>
            <a:prstGeom prst="rect">
              <a:avLst/>
            </a:prstGeom>
            <a:solidFill>
              <a:srgbClr val="94E6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441">
              <a:extLst>
                <a:ext uri="{FF2B5EF4-FFF2-40B4-BE49-F238E27FC236}">
                  <a16:creationId xmlns:a16="http://schemas.microsoft.com/office/drawing/2014/main" id="{F555BCCA-9722-469E-A0B6-9A1103E62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468" y="39919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442">
              <a:extLst>
                <a:ext uri="{FF2B5EF4-FFF2-40B4-BE49-F238E27FC236}">
                  <a16:creationId xmlns:a16="http://schemas.microsoft.com/office/drawing/2014/main" id="{FEF961FB-1463-4CC5-9C32-F0DBE15DA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268" y="3991929"/>
              <a:ext cx="50800" cy="50800"/>
            </a:xfrm>
            <a:prstGeom prst="rect">
              <a:avLst/>
            </a:prstGeom>
            <a:solidFill>
              <a:srgbClr val="F7994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443">
              <a:extLst>
                <a:ext uri="{FF2B5EF4-FFF2-40B4-BE49-F238E27FC236}">
                  <a16:creationId xmlns:a16="http://schemas.microsoft.com/office/drawing/2014/main" id="{5E385FAB-272E-4542-B740-55E18CFB8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3068" y="39919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444">
              <a:extLst>
                <a:ext uri="{FF2B5EF4-FFF2-40B4-BE49-F238E27FC236}">
                  <a16:creationId xmlns:a16="http://schemas.microsoft.com/office/drawing/2014/main" id="{45D13DA6-7455-4809-BF52-50303D113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868" y="3991929"/>
              <a:ext cx="50800" cy="50800"/>
            </a:xfrm>
            <a:prstGeom prst="rect">
              <a:avLst/>
            </a:prstGeom>
            <a:solidFill>
              <a:srgbClr val="007AC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445">
              <a:extLst>
                <a:ext uri="{FF2B5EF4-FFF2-40B4-BE49-F238E27FC236}">
                  <a16:creationId xmlns:a16="http://schemas.microsoft.com/office/drawing/2014/main" id="{39F57FA2-5898-4F5A-BC34-3E939F924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4668" y="39919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446">
              <a:extLst>
                <a:ext uri="{FF2B5EF4-FFF2-40B4-BE49-F238E27FC236}">
                  <a16:creationId xmlns:a16="http://schemas.microsoft.com/office/drawing/2014/main" id="{3B2B9208-B1BC-41DF-AAEA-8AA3AF06A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5468" y="39919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3" name="Rectangle: Rounded Corners 392">
            <a:extLst>
              <a:ext uri="{FF2B5EF4-FFF2-40B4-BE49-F238E27FC236}">
                <a16:creationId xmlns:a16="http://schemas.microsoft.com/office/drawing/2014/main" id="{0C0AB5E9-97C2-4114-A15E-E91AAF6F719E}"/>
              </a:ext>
            </a:extLst>
          </p:cNvPr>
          <p:cNvSpPr/>
          <p:nvPr/>
        </p:nvSpPr>
        <p:spPr bwMode="auto">
          <a:xfrm>
            <a:off x="1352007" y="2964765"/>
            <a:ext cx="968914" cy="587751"/>
          </a:xfrm>
          <a:prstGeom prst="roundRect">
            <a:avLst/>
          </a:prstGeom>
          <a:solidFill>
            <a:schemeClr val="tx1"/>
          </a:solidFill>
          <a:ln>
            <a:solidFill>
              <a:srgbClr val="0532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Oriented Imagery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509D8497-D889-4095-8D92-D0E6DBAC424F}"/>
              </a:ext>
            </a:extLst>
          </p:cNvPr>
          <p:cNvCxnSpPr>
            <a:cxnSpLocks/>
          </p:cNvCxnSpPr>
          <p:nvPr/>
        </p:nvCxnSpPr>
        <p:spPr bwMode="auto">
          <a:xfrm>
            <a:off x="3027081" y="5256112"/>
            <a:ext cx="13168" cy="44763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35E24397-9211-4CF9-A079-032598B363E3}"/>
              </a:ext>
            </a:extLst>
          </p:cNvPr>
          <p:cNvGrpSpPr/>
          <p:nvPr/>
        </p:nvGrpSpPr>
        <p:grpSpPr>
          <a:xfrm>
            <a:off x="1126529" y="1232513"/>
            <a:ext cx="1288941" cy="1021079"/>
            <a:chOff x="1005187" y="588522"/>
            <a:chExt cx="1573442" cy="1330551"/>
          </a:xfrm>
        </p:grpSpPr>
        <p:sp>
          <p:nvSpPr>
            <p:cNvPr id="397" name="Pie 2">
              <a:extLst>
                <a:ext uri="{FF2B5EF4-FFF2-40B4-BE49-F238E27FC236}">
                  <a16:creationId xmlns:a16="http://schemas.microsoft.com/office/drawing/2014/main" id="{A3EAFB9E-84F5-4FBC-A186-B406600483B0}"/>
                </a:ext>
              </a:extLst>
            </p:cNvPr>
            <p:cNvSpPr/>
            <p:nvPr/>
          </p:nvSpPr>
          <p:spPr bwMode="auto">
            <a:xfrm rot="8157523">
              <a:off x="1223943" y="588522"/>
              <a:ext cx="1135928" cy="1088775"/>
            </a:xfrm>
            <a:prstGeom prst="pie">
              <a:avLst/>
            </a:prstGeom>
            <a:solidFill>
              <a:srgbClr val="FFC000">
                <a:alpha val="41000"/>
              </a:srgbClr>
            </a:solidFill>
            <a:ln>
              <a:noFill/>
              <a:prstDash val="lg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endParaRPr>
            </a:p>
          </p:txBody>
        </p:sp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D898AF03-B4B4-463E-897F-B738554CB0C3}"/>
                </a:ext>
              </a:extLst>
            </p:cNvPr>
            <p:cNvGrpSpPr/>
            <p:nvPr/>
          </p:nvGrpSpPr>
          <p:grpSpPr>
            <a:xfrm>
              <a:off x="1005187" y="1039171"/>
              <a:ext cx="1573442" cy="529502"/>
              <a:chOff x="796809" y="1039171"/>
              <a:chExt cx="1849634" cy="557447"/>
            </a:xfrm>
          </p:grpSpPr>
          <p:sp>
            <p:nvSpPr>
              <p:cNvPr id="499" name="Isosceles Triangle 498">
                <a:extLst>
                  <a:ext uri="{FF2B5EF4-FFF2-40B4-BE49-F238E27FC236}">
                    <a16:creationId xmlns:a16="http://schemas.microsoft.com/office/drawing/2014/main" id="{6F2A2F08-A217-4765-8324-1CA50205D426}"/>
                  </a:ext>
                </a:extLst>
              </p:cNvPr>
              <p:cNvSpPr/>
              <p:nvPr/>
            </p:nvSpPr>
            <p:spPr bwMode="auto">
              <a:xfrm rot="5400000">
                <a:off x="977955" y="866431"/>
                <a:ext cx="549041" cy="911333"/>
              </a:xfrm>
              <a:prstGeom prst="triangle">
                <a:avLst/>
              </a:prstGeom>
              <a:solidFill>
                <a:srgbClr val="31AB42">
                  <a:alpha val="40000"/>
                </a:srgbClr>
              </a:solidFill>
              <a:ln>
                <a:solidFill>
                  <a:schemeClr val="accent1">
                    <a:lumMod val="50000"/>
                    <a:alpha val="56863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>
                  <a:solidFill>
                    <a:srgbClr val="000000"/>
                  </a:solidFill>
                  <a:latin typeface="Arial" charset="0"/>
                  <a:ea typeface="ＭＳ Ｐゴシック" pitchFamily="16" charset="-128"/>
                  <a:cs typeface="ＭＳ Ｐゴシック" pitchFamily="-97" charset="-128"/>
                </a:endParaRPr>
              </a:p>
            </p:txBody>
          </p:sp>
          <p:sp>
            <p:nvSpPr>
              <p:cNvPr id="500" name="Isosceles Triangle 499">
                <a:extLst>
                  <a:ext uri="{FF2B5EF4-FFF2-40B4-BE49-F238E27FC236}">
                    <a16:creationId xmlns:a16="http://schemas.microsoft.com/office/drawing/2014/main" id="{2CCFF3DA-A694-4F43-8B66-9D002DDFFEEF}"/>
                  </a:ext>
                </a:extLst>
              </p:cNvPr>
              <p:cNvSpPr/>
              <p:nvPr/>
            </p:nvSpPr>
            <p:spPr bwMode="auto">
              <a:xfrm rot="16200000">
                <a:off x="1944655" y="886425"/>
                <a:ext cx="549041" cy="854534"/>
              </a:xfrm>
              <a:prstGeom prst="triangle">
                <a:avLst/>
              </a:prstGeom>
              <a:solidFill>
                <a:srgbClr val="31AB42">
                  <a:alpha val="40000"/>
                </a:srgbClr>
              </a:solidFill>
              <a:ln>
                <a:solidFill>
                  <a:schemeClr val="accent1">
                    <a:lumMod val="50000"/>
                    <a:alpha val="56863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 dirty="0">
                  <a:solidFill>
                    <a:srgbClr val="000000"/>
                  </a:solidFill>
                  <a:latin typeface="Arial" charset="0"/>
                  <a:ea typeface="ＭＳ Ｐゴシック" pitchFamily="16" charset="-128"/>
                  <a:cs typeface="ＭＳ Ｐゴシック" pitchFamily="-97" charset="-128"/>
                </a:endParaRPr>
              </a:p>
            </p:txBody>
          </p:sp>
        </p:grpSp>
        <p:grpSp>
          <p:nvGrpSpPr>
            <p:cNvPr id="399" name="Group 25">
              <a:extLst>
                <a:ext uri="{FF2B5EF4-FFF2-40B4-BE49-F238E27FC236}">
                  <a16:creationId xmlns:a16="http://schemas.microsoft.com/office/drawing/2014/main" id="{AC1899CC-9F56-4A3E-8287-B388B02255D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2330" y="1122473"/>
              <a:ext cx="898097" cy="796600"/>
              <a:chOff x="3258" y="458"/>
              <a:chExt cx="584" cy="518"/>
            </a:xfrm>
          </p:grpSpPr>
          <p:sp useBgFill="1">
            <p:nvSpPr>
              <p:cNvPr id="494" name="Freeform 27">
                <a:extLst>
                  <a:ext uri="{FF2B5EF4-FFF2-40B4-BE49-F238E27FC236}">
                    <a16:creationId xmlns:a16="http://schemas.microsoft.com/office/drawing/2014/main" id="{8B6649D1-59B2-4E3B-9C52-06F6635FF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8" y="458"/>
                <a:ext cx="584" cy="518"/>
              </a:xfrm>
              <a:custGeom>
                <a:avLst/>
                <a:gdLst>
                  <a:gd name="T0" fmla="*/ 1080 w 2922"/>
                  <a:gd name="T1" fmla="*/ 3 h 2593"/>
                  <a:gd name="T2" fmla="*/ 1145 w 2922"/>
                  <a:gd name="T3" fmla="*/ 45 h 2593"/>
                  <a:gd name="T4" fmla="*/ 1172 w 2922"/>
                  <a:gd name="T5" fmla="*/ 120 h 2593"/>
                  <a:gd name="T6" fmla="*/ 1293 w 2922"/>
                  <a:gd name="T7" fmla="*/ 248 h 2593"/>
                  <a:gd name="T8" fmla="*/ 1358 w 2922"/>
                  <a:gd name="T9" fmla="*/ 287 h 2593"/>
                  <a:gd name="T10" fmla="*/ 1385 w 2922"/>
                  <a:gd name="T11" fmla="*/ 355 h 2593"/>
                  <a:gd name="T12" fmla="*/ 1373 w 2922"/>
                  <a:gd name="T13" fmla="*/ 801 h 2593"/>
                  <a:gd name="T14" fmla="*/ 1318 w 2922"/>
                  <a:gd name="T15" fmla="*/ 852 h 2593"/>
                  <a:gd name="T16" fmla="*/ 1172 w 2922"/>
                  <a:gd name="T17" fmla="*/ 862 h 2593"/>
                  <a:gd name="T18" fmla="*/ 1890 w 2922"/>
                  <a:gd name="T19" fmla="*/ 1052 h 2593"/>
                  <a:gd name="T20" fmla="*/ 1948 w 2922"/>
                  <a:gd name="T21" fmla="*/ 1062 h 2593"/>
                  <a:gd name="T22" fmla="*/ 2033 w 2922"/>
                  <a:gd name="T23" fmla="*/ 1099 h 2593"/>
                  <a:gd name="T24" fmla="*/ 2459 w 2922"/>
                  <a:gd name="T25" fmla="*/ 1544 h 2593"/>
                  <a:gd name="T26" fmla="*/ 2474 w 2922"/>
                  <a:gd name="T27" fmla="*/ 1564 h 2593"/>
                  <a:gd name="T28" fmla="*/ 2726 w 2922"/>
                  <a:gd name="T29" fmla="*/ 1662 h 2593"/>
                  <a:gd name="T30" fmla="*/ 2793 w 2922"/>
                  <a:gd name="T31" fmla="*/ 1729 h 2593"/>
                  <a:gd name="T32" fmla="*/ 2848 w 2922"/>
                  <a:gd name="T33" fmla="*/ 1845 h 2593"/>
                  <a:gd name="T34" fmla="*/ 2866 w 2922"/>
                  <a:gd name="T35" fmla="*/ 1947 h 2593"/>
                  <a:gd name="T36" fmla="*/ 2866 w 2922"/>
                  <a:gd name="T37" fmla="*/ 2010 h 2593"/>
                  <a:gd name="T38" fmla="*/ 2883 w 2922"/>
                  <a:gd name="T39" fmla="*/ 2090 h 2593"/>
                  <a:gd name="T40" fmla="*/ 2919 w 2922"/>
                  <a:gd name="T41" fmla="*/ 2159 h 2593"/>
                  <a:gd name="T42" fmla="*/ 2918 w 2922"/>
                  <a:gd name="T43" fmla="*/ 2328 h 2593"/>
                  <a:gd name="T44" fmla="*/ 2870 w 2922"/>
                  <a:gd name="T45" fmla="*/ 2405 h 2593"/>
                  <a:gd name="T46" fmla="*/ 2783 w 2922"/>
                  <a:gd name="T47" fmla="*/ 2436 h 2593"/>
                  <a:gd name="T48" fmla="*/ 2559 w 2922"/>
                  <a:gd name="T49" fmla="*/ 2427 h 2593"/>
                  <a:gd name="T50" fmla="*/ 2469 w 2922"/>
                  <a:gd name="T51" fmla="*/ 2523 h 2593"/>
                  <a:gd name="T52" fmla="*/ 2351 w 2922"/>
                  <a:gd name="T53" fmla="*/ 2581 h 2593"/>
                  <a:gd name="T54" fmla="*/ 2212 w 2922"/>
                  <a:gd name="T55" fmla="*/ 2589 h 2593"/>
                  <a:gd name="T56" fmla="*/ 2081 w 2922"/>
                  <a:gd name="T57" fmla="*/ 2543 h 2593"/>
                  <a:gd name="T58" fmla="*/ 1980 w 2922"/>
                  <a:gd name="T59" fmla="*/ 2454 h 2593"/>
                  <a:gd name="T60" fmla="*/ 1912 w 2922"/>
                  <a:gd name="T61" fmla="*/ 2425 h 2593"/>
                  <a:gd name="T62" fmla="*/ 1253 w 2922"/>
                  <a:gd name="T63" fmla="*/ 2416 h 2593"/>
                  <a:gd name="T64" fmla="*/ 1164 w 2922"/>
                  <a:gd name="T65" fmla="*/ 2518 h 2593"/>
                  <a:gd name="T66" fmla="*/ 1041 w 2922"/>
                  <a:gd name="T67" fmla="*/ 2579 h 2593"/>
                  <a:gd name="T68" fmla="*/ 900 w 2922"/>
                  <a:gd name="T69" fmla="*/ 2589 h 2593"/>
                  <a:gd name="T70" fmla="*/ 769 w 2922"/>
                  <a:gd name="T71" fmla="*/ 2543 h 2593"/>
                  <a:gd name="T72" fmla="*/ 668 w 2922"/>
                  <a:gd name="T73" fmla="*/ 2454 h 2593"/>
                  <a:gd name="T74" fmla="*/ 601 w 2922"/>
                  <a:gd name="T75" fmla="*/ 2425 h 2593"/>
                  <a:gd name="T76" fmla="*/ 449 w 2922"/>
                  <a:gd name="T77" fmla="*/ 2417 h 2593"/>
                  <a:gd name="T78" fmla="*/ 392 w 2922"/>
                  <a:gd name="T79" fmla="*/ 2422 h 2593"/>
                  <a:gd name="T80" fmla="*/ 108 w 2922"/>
                  <a:gd name="T81" fmla="*/ 2421 h 2593"/>
                  <a:gd name="T82" fmla="*/ 31 w 2922"/>
                  <a:gd name="T83" fmla="*/ 2373 h 2593"/>
                  <a:gd name="T84" fmla="*/ 0 w 2922"/>
                  <a:gd name="T85" fmla="*/ 2286 h 2593"/>
                  <a:gd name="T86" fmla="*/ 11 w 2922"/>
                  <a:gd name="T87" fmla="*/ 2120 h 2593"/>
                  <a:gd name="T88" fmla="*/ 62 w 2922"/>
                  <a:gd name="T89" fmla="*/ 2058 h 2593"/>
                  <a:gd name="T90" fmla="*/ 75 w 2922"/>
                  <a:gd name="T91" fmla="*/ 1449 h 2593"/>
                  <a:gd name="T92" fmla="*/ 89 w 2922"/>
                  <a:gd name="T93" fmla="*/ 1379 h 2593"/>
                  <a:gd name="T94" fmla="*/ 201 w 2922"/>
                  <a:gd name="T95" fmla="*/ 1137 h 2593"/>
                  <a:gd name="T96" fmla="*/ 263 w 2922"/>
                  <a:gd name="T97" fmla="*/ 1074 h 2593"/>
                  <a:gd name="T98" fmla="*/ 345 w 2922"/>
                  <a:gd name="T99" fmla="*/ 1052 h 2593"/>
                  <a:gd name="T100" fmla="*/ 717 w 2922"/>
                  <a:gd name="T101" fmla="*/ 862 h 2593"/>
                  <a:gd name="T102" fmla="*/ 642 w 2922"/>
                  <a:gd name="T103" fmla="*/ 838 h 2593"/>
                  <a:gd name="T104" fmla="*/ 601 w 2922"/>
                  <a:gd name="T105" fmla="*/ 778 h 2593"/>
                  <a:gd name="T106" fmla="*/ 601 w 2922"/>
                  <a:gd name="T107" fmla="*/ 330 h 2593"/>
                  <a:gd name="T108" fmla="*/ 642 w 2922"/>
                  <a:gd name="T109" fmla="*/ 270 h 2593"/>
                  <a:gd name="T110" fmla="*/ 717 w 2922"/>
                  <a:gd name="T111" fmla="*/ 246 h 2593"/>
                  <a:gd name="T112" fmla="*/ 814 w 2922"/>
                  <a:gd name="T113" fmla="*/ 92 h 2593"/>
                  <a:gd name="T114" fmla="*/ 855 w 2922"/>
                  <a:gd name="T115" fmla="*/ 26 h 2593"/>
                  <a:gd name="T116" fmla="*/ 930 w 2922"/>
                  <a:gd name="T117" fmla="*/ 0 h 2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2" h="2593">
                    <a:moveTo>
                      <a:pt x="930" y="0"/>
                    </a:moveTo>
                    <a:lnTo>
                      <a:pt x="1052" y="0"/>
                    </a:lnTo>
                    <a:lnTo>
                      <a:pt x="1080" y="3"/>
                    </a:lnTo>
                    <a:lnTo>
                      <a:pt x="1106" y="12"/>
                    </a:lnTo>
                    <a:lnTo>
                      <a:pt x="1127" y="26"/>
                    </a:lnTo>
                    <a:lnTo>
                      <a:pt x="1145" y="45"/>
                    </a:lnTo>
                    <a:lnTo>
                      <a:pt x="1160" y="67"/>
                    </a:lnTo>
                    <a:lnTo>
                      <a:pt x="1168" y="92"/>
                    </a:lnTo>
                    <a:lnTo>
                      <a:pt x="1172" y="120"/>
                    </a:lnTo>
                    <a:lnTo>
                      <a:pt x="1172" y="246"/>
                    </a:lnTo>
                    <a:lnTo>
                      <a:pt x="1265" y="246"/>
                    </a:lnTo>
                    <a:lnTo>
                      <a:pt x="1293" y="248"/>
                    </a:lnTo>
                    <a:lnTo>
                      <a:pt x="1318" y="257"/>
                    </a:lnTo>
                    <a:lnTo>
                      <a:pt x="1340" y="270"/>
                    </a:lnTo>
                    <a:lnTo>
                      <a:pt x="1358" y="287"/>
                    </a:lnTo>
                    <a:lnTo>
                      <a:pt x="1373" y="308"/>
                    </a:lnTo>
                    <a:lnTo>
                      <a:pt x="1382" y="330"/>
                    </a:lnTo>
                    <a:lnTo>
                      <a:pt x="1385" y="355"/>
                    </a:lnTo>
                    <a:lnTo>
                      <a:pt x="1385" y="754"/>
                    </a:lnTo>
                    <a:lnTo>
                      <a:pt x="1382" y="778"/>
                    </a:lnTo>
                    <a:lnTo>
                      <a:pt x="1373" y="801"/>
                    </a:lnTo>
                    <a:lnTo>
                      <a:pt x="1358" y="821"/>
                    </a:lnTo>
                    <a:lnTo>
                      <a:pt x="1340" y="838"/>
                    </a:lnTo>
                    <a:lnTo>
                      <a:pt x="1318" y="852"/>
                    </a:lnTo>
                    <a:lnTo>
                      <a:pt x="1293" y="860"/>
                    </a:lnTo>
                    <a:lnTo>
                      <a:pt x="1265" y="862"/>
                    </a:lnTo>
                    <a:lnTo>
                      <a:pt x="1172" y="862"/>
                    </a:lnTo>
                    <a:lnTo>
                      <a:pt x="1172" y="1052"/>
                    </a:lnTo>
                    <a:lnTo>
                      <a:pt x="1883" y="1052"/>
                    </a:lnTo>
                    <a:lnTo>
                      <a:pt x="1890" y="1052"/>
                    </a:lnTo>
                    <a:lnTo>
                      <a:pt x="1905" y="1054"/>
                    </a:lnTo>
                    <a:lnTo>
                      <a:pt x="1924" y="1056"/>
                    </a:lnTo>
                    <a:lnTo>
                      <a:pt x="1948" y="1062"/>
                    </a:lnTo>
                    <a:lnTo>
                      <a:pt x="1975" y="1070"/>
                    </a:lnTo>
                    <a:lnTo>
                      <a:pt x="2003" y="1083"/>
                    </a:lnTo>
                    <a:lnTo>
                      <a:pt x="2033" y="1099"/>
                    </a:lnTo>
                    <a:lnTo>
                      <a:pt x="2061" y="1122"/>
                    </a:lnTo>
                    <a:lnTo>
                      <a:pt x="2089" y="1151"/>
                    </a:lnTo>
                    <a:lnTo>
                      <a:pt x="2459" y="1544"/>
                    </a:lnTo>
                    <a:lnTo>
                      <a:pt x="2467" y="1555"/>
                    </a:lnTo>
                    <a:lnTo>
                      <a:pt x="2471" y="1559"/>
                    </a:lnTo>
                    <a:lnTo>
                      <a:pt x="2474" y="1564"/>
                    </a:lnTo>
                    <a:lnTo>
                      <a:pt x="2479" y="1569"/>
                    </a:lnTo>
                    <a:lnTo>
                      <a:pt x="2484" y="1573"/>
                    </a:lnTo>
                    <a:lnTo>
                      <a:pt x="2726" y="1662"/>
                    </a:lnTo>
                    <a:lnTo>
                      <a:pt x="2746" y="1675"/>
                    </a:lnTo>
                    <a:lnTo>
                      <a:pt x="2764" y="1692"/>
                    </a:lnTo>
                    <a:lnTo>
                      <a:pt x="2793" y="1729"/>
                    </a:lnTo>
                    <a:lnTo>
                      <a:pt x="2816" y="1768"/>
                    </a:lnTo>
                    <a:lnTo>
                      <a:pt x="2835" y="1808"/>
                    </a:lnTo>
                    <a:lnTo>
                      <a:pt x="2848" y="1845"/>
                    </a:lnTo>
                    <a:lnTo>
                      <a:pt x="2856" y="1882"/>
                    </a:lnTo>
                    <a:lnTo>
                      <a:pt x="2862" y="1917"/>
                    </a:lnTo>
                    <a:lnTo>
                      <a:pt x="2866" y="1947"/>
                    </a:lnTo>
                    <a:lnTo>
                      <a:pt x="2867" y="1972"/>
                    </a:lnTo>
                    <a:lnTo>
                      <a:pt x="2867" y="1994"/>
                    </a:lnTo>
                    <a:lnTo>
                      <a:pt x="2866" y="2010"/>
                    </a:lnTo>
                    <a:lnTo>
                      <a:pt x="2866" y="2046"/>
                    </a:lnTo>
                    <a:lnTo>
                      <a:pt x="2864" y="2073"/>
                    </a:lnTo>
                    <a:lnTo>
                      <a:pt x="2883" y="2090"/>
                    </a:lnTo>
                    <a:lnTo>
                      <a:pt x="2899" y="2110"/>
                    </a:lnTo>
                    <a:lnTo>
                      <a:pt x="2911" y="2133"/>
                    </a:lnTo>
                    <a:lnTo>
                      <a:pt x="2919" y="2159"/>
                    </a:lnTo>
                    <a:lnTo>
                      <a:pt x="2922" y="2185"/>
                    </a:lnTo>
                    <a:lnTo>
                      <a:pt x="2922" y="2296"/>
                    </a:lnTo>
                    <a:lnTo>
                      <a:pt x="2918" y="2328"/>
                    </a:lnTo>
                    <a:lnTo>
                      <a:pt x="2907" y="2357"/>
                    </a:lnTo>
                    <a:lnTo>
                      <a:pt x="2891" y="2384"/>
                    </a:lnTo>
                    <a:lnTo>
                      <a:pt x="2870" y="2405"/>
                    </a:lnTo>
                    <a:lnTo>
                      <a:pt x="2843" y="2421"/>
                    </a:lnTo>
                    <a:lnTo>
                      <a:pt x="2814" y="2432"/>
                    </a:lnTo>
                    <a:lnTo>
                      <a:pt x="2783" y="2436"/>
                    </a:lnTo>
                    <a:lnTo>
                      <a:pt x="2605" y="2436"/>
                    </a:lnTo>
                    <a:lnTo>
                      <a:pt x="2581" y="2433"/>
                    </a:lnTo>
                    <a:lnTo>
                      <a:pt x="2559" y="2427"/>
                    </a:lnTo>
                    <a:lnTo>
                      <a:pt x="2533" y="2462"/>
                    </a:lnTo>
                    <a:lnTo>
                      <a:pt x="2503" y="2495"/>
                    </a:lnTo>
                    <a:lnTo>
                      <a:pt x="2469" y="2523"/>
                    </a:lnTo>
                    <a:lnTo>
                      <a:pt x="2433" y="2547"/>
                    </a:lnTo>
                    <a:lnTo>
                      <a:pt x="2393" y="2566"/>
                    </a:lnTo>
                    <a:lnTo>
                      <a:pt x="2351" y="2581"/>
                    </a:lnTo>
                    <a:lnTo>
                      <a:pt x="2306" y="2589"/>
                    </a:lnTo>
                    <a:lnTo>
                      <a:pt x="2259" y="2593"/>
                    </a:lnTo>
                    <a:lnTo>
                      <a:pt x="2212" y="2589"/>
                    </a:lnTo>
                    <a:lnTo>
                      <a:pt x="2166" y="2579"/>
                    </a:lnTo>
                    <a:lnTo>
                      <a:pt x="2122" y="2565"/>
                    </a:lnTo>
                    <a:lnTo>
                      <a:pt x="2081" y="2543"/>
                    </a:lnTo>
                    <a:lnTo>
                      <a:pt x="2044" y="2518"/>
                    </a:lnTo>
                    <a:lnTo>
                      <a:pt x="2010" y="2489"/>
                    </a:lnTo>
                    <a:lnTo>
                      <a:pt x="1980" y="2454"/>
                    </a:lnTo>
                    <a:lnTo>
                      <a:pt x="1954" y="2416"/>
                    </a:lnTo>
                    <a:lnTo>
                      <a:pt x="1934" y="2422"/>
                    </a:lnTo>
                    <a:lnTo>
                      <a:pt x="1912" y="2425"/>
                    </a:lnTo>
                    <a:lnTo>
                      <a:pt x="1295" y="2425"/>
                    </a:lnTo>
                    <a:lnTo>
                      <a:pt x="1274" y="2422"/>
                    </a:lnTo>
                    <a:lnTo>
                      <a:pt x="1253" y="2416"/>
                    </a:lnTo>
                    <a:lnTo>
                      <a:pt x="1228" y="2454"/>
                    </a:lnTo>
                    <a:lnTo>
                      <a:pt x="1197" y="2489"/>
                    </a:lnTo>
                    <a:lnTo>
                      <a:pt x="1164" y="2518"/>
                    </a:lnTo>
                    <a:lnTo>
                      <a:pt x="1126" y="2543"/>
                    </a:lnTo>
                    <a:lnTo>
                      <a:pt x="1085" y="2565"/>
                    </a:lnTo>
                    <a:lnTo>
                      <a:pt x="1041" y="2579"/>
                    </a:lnTo>
                    <a:lnTo>
                      <a:pt x="996" y="2589"/>
                    </a:lnTo>
                    <a:lnTo>
                      <a:pt x="948" y="2593"/>
                    </a:lnTo>
                    <a:lnTo>
                      <a:pt x="900" y="2589"/>
                    </a:lnTo>
                    <a:lnTo>
                      <a:pt x="854" y="2579"/>
                    </a:lnTo>
                    <a:lnTo>
                      <a:pt x="811" y="2565"/>
                    </a:lnTo>
                    <a:lnTo>
                      <a:pt x="769" y="2543"/>
                    </a:lnTo>
                    <a:lnTo>
                      <a:pt x="732" y="2518"/>
                    </a:lnTo>
                    <a:lnTo>
                      <a:pt x="698" y="2489"/>
                    </a:lnTo>
                    <a:lnTo>
                      <a:pt x="668" y="2454"/>
                    </a:lnTo>
                    <a:lnTo>
                      <a:pt x="642" y="2416"/>
                    </a:lnTo>
                    <a:lnTo>
                      <a:pt x="622" y="2422"/>
                    </a:lnTo>
                    <a:lnTo>
                      <a:pt x="601" y="2425"/>
                    </a:lnTo>
                    <a:lnTo>
                      <a:pt x="490" y="2425"/>
                    </a:lnTo>
                    <a:lnTo>
                      <a:pt x="470" y="2422"/>
                    </a:lnTo>
                    <a:lnTo>
                      <a:pt x="449" y="2417"/>
                    </a:lnTo>
                    <a:lnTo>
                      <a:pt x="431" y="2408"/>
                    </a:lnTo>
                    <a:lnTo>
                      <a:pt x="412" y="2417"/>
                    </a:lnTo>
                    <a:lnTo>
                      <a:pt x="392" y="2422"/>
                    </a:lnTo>
                    <a:lnTo>
                      <a:pt x="370" y="2425"/>
                    </a:lnTo>
                    <a:lnTo>
                      <a:pt x="139" y="2425"/>
                    </a:lnTo>
                    <a:lnTo>
                      <a:pt x="108" y="2421"/>
                    </a:lnTo>
                    <a:lnTo>
                      <a:pt x="79" y="2410"/>
                    </a:lnTo>
                    <a:lnTo>
                      <a:pt x="52" y="2394"/>
                    </a:lnTo>
                    <a:lnTo>
                      <a:pt x="31" y="2373"/>
                    </a:lnTo>
                    <a:lnTo>
                      <a:pt x="15" y="2346"/>
                    </a:lnTo>
                    <a:lnTo>
                      <a:pt x="4" y="2317"/>
                    </a:lnTo>
                    <a:lnTo>
                      <a:pt x="0" y="2286"/>
                    </a:lnTo>
                    <a:lnTo>
                      <a:pt x="0" y="2174"/>
                    </a:lnTo>
                    <a:lnTo>
                      <a:pt x="3" y="2147"/>
                    </a:lnTo>
                    <a:lnTo>
                      <a:pt x="11" y="2120"/>
                    </a:lnTo>
                    <a:lnTo>
                      <a:pt x="25" y="2097"/>
                    </a:lnTo>
                    <a:lnTo>
                      <a:pt x="42" y="2075"/>
                    </a:lnTo>
                    <a:lnTo>
                      <a:pt x="62" y="2058"/>
                    </a:lnTo>
                    <a:lnTo>
                      <a:pt x="60" y="2032"/>
                    </a:lnTo>
                    <a:lnTo>
                      <a:pt x="75" y="1465"/>
                    </a:lnTo>
                    <a:lnTo>
                      <a:pt x="75" y="1449"/>
                    </a:lnTo>
                    <a:lnTo>
                      <a:pt x="77" y="1428"/>
                    </a:lnTo>
                    <a:lnTo>
                      <a:pt x="81" y="1404"/>
                    </a:lnTo>
                    <a:lnTo>
                      <a:pt x="89" y="1379"/>
                    </a:lnTo>
                    <a:lnTo>
                      <a:pt x="101" y="1352"/>
                    </a:lnTo>
                    <a:lnTo>
                      <a:pt x="187" y="1166"/>
                    </a:lnTo>
                    <a:lnTo>
                      <a:pt x="201" y="1137"/>
                    </a:lnTo>
                    <a:lnTo>
                      <a:pt x="219" y="1113"/>
                    </a:lnTo>
                    <a:lnTo>
                      <a:pt x="240" y="1091"/>
                    </a:lnTo>
                    <a:lnTo>
                      <a:pt x="263" y="1074"/>
                    </a:lnTo>
                    <a:lnTo>
                      <a:pt x="288" y="1062"/>
                    </a:lnTo>
                    <a:lnTo>
                      <a:pt x="316" y="1055"/>
                    </a:lnTo>
                    <a:lnTo>
                      <a:pt x="345" y="1052"/>
                    </a:lnTo>
                    <a:lnTo>
                      <a:pt x="811" y="1052"/>
                    </a:lnTo>
                    <a:lnTo>
                      <a:pt x="811" y="862"/>
                    </a:lnTo>
                    <a:lnTo>
                      <a:pt x="717" y="862"/>
                    </a:lnTo>
                    <a:lnTo>
                      <a:pt x="690" y="860"/>
                    </a:lnTo>
                    <a:lnTo>
                      <a:pt x="664" y="852"/>
                    </a:lnTo>
                    <a:lnTo>
                      <a:pt x="642" y="838"/>
                    </a:lnTo>
                    <a:lnTo>
                      <a:pt x="624" y="821"/>
                    </a:lnTo>
                    <a:lnTo>
                      <a:pt x="610" y="801"/>
                    </a:lnTo>
                    <a:lnTo>
                      <a:pt x="601" y="778"/>
                    </a:lnTo>
                    <a:lnTo>
                      <a:pt x="598" y="754"/>
                    </a:lnTo>
                    <a:lnTo>
                      <a:pt x="598" y="355"/>
                    </a:lnTo>
                    <a:lnTo>
                      <a:pt x="601" y="330"/>
                    </a:lnTo>
                    <a:lnTo>
                      <a:pt x="610" y="308"/>
                    </a:lnTo>
                    <a:lnTo>
                      <a:pt x="624" y="287"/>
                    </a:lnTo>
                    <a:lnTo>
                      <a:pt x="642" y="270"/>
                    </a:lnTo>
                    <a:lnTo>
                      <a:pt x="664" y="257"/>
                    </a:lnTo>
                    <a:lnTo>
                      <a:pt x="690" y="248"/>
                    </a:lnTo>
                    <a:lnTo>
                      <a:pt x="717" y="246"/>
                    </a:lnTo>
                    <a:lnTo>
                      <a:pt x="811" y="246"/>
                    </a:lnTo>
                    <a:lnTo>
                      <a:pt x="811" y="120"/>
                    </a:lnTo>
                    <a:lnTo>
                      <a:pt x="814" y="92"/>
                    </a:lnTo>
                    <a:lnTo>
                      <a:pt x="823" y="67"/>
                    </a:lnTo>
                    <a:lnTo>
                      <a:pt x="837" y="45"/>
                    </a:lnTo>
                    <a:lnTo>
                      <a:pt x="855" y="26"/>
                    </a:lnTo>
                    <a:lnTo>
                      <a:pt x="878" y="12"/>
                    </a:lnTo>
                    <a:lnTo>
                      <a:pt x="902" y="3"/>
                    </a:lnTo>
                    <a:lnTo>
                      <a:pt x="930" y="0"/>
                    </a:lnTo>
                    <a:close/>
                  </a:path>
                </a:pathLst>
              </a:custGeom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28">
                <a:extLst>
                  <a:ext uri="{FF2B5EF4-FFF2-40B4-BE49-F238E27FC236}">
                    <a16:creationId xmlns:a16="http://schemas.microsoft.com/office/drawing/2014/main" id="{AA668DFA-77B6-4C71-8E1E-DA67056761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82" y="529"/>
                <a:ext cx="536" cy="423"/>
              </a:xfrm>
              <a:custGeom>
                <a:avLst/>
                <a:gdLst>
                  <a:gd name="T0" fmla="*/ 2679 w 2682"/>
                  <a:gd name="T1" fmla="*/ 1821 h 2118"/>
                  <a:gd name="T2" fmla="*/ 2672 w 2682"/>
                  <a:gd name="T3" fmla="*/ 1958 h 2118"/>
                  <a:gd name="T4" fmla="*/ 2493 w 2682"/>
                  <a:gd name="T5" fmla="*/ 1883 h 2118"/>
                  <a:gd name="T6" fmla="*/ 250 w 2682"/>
                  <a:gd name="T7" fmla="*/ 1800 h 2118"/>
                  <a:gd name="T8" fmla="*/ 3 w 2682"/>
                  <a:gd name="T9" fmla="*/ 1940 h 2118"/>
                  <a:gd name="T10" fmla="*/ 10 w 2682"/>
                  <a:gd name="T11" fmla="*/ 1802 h 2118"/>
                  <a:gd name="T12" fmla="*/ 2092 w 2682"/>
                  <a:gd name="T13" fmla="*/ 1788 h 2118"/>
                  <a:gd name="T14" fmla="*/ 2035 w 2682"/>
                  <a:gd name="T15" fmla="*/ 1859 h 2118"/>
                  <a:gd name="T16" fmla="*/ 2056 w 2682"/>
                  <a:gd name="T17" fmla="*/ 1951 h 2118"/>
                  <a:gd name="T18" fmla="*/ 2139 w 2682"/>
                  <a:gd name="T19" fmla="*/ 1991 h 2118"/>
                  <a:gd name="T20" fmla="*/ 2224 w 2682"/>
                  <a:gd name="T21" fmla="*/ 1951 h 2118"/>
                  <a:gd name="T22" fmla="*/ 2244 w 2682"/>
                  <a:gd name="T23" fmla="*/ 1859 h 2118"/>
                  <a:gd name="T24" fmla="*/ 2186 w 2682"/>
                  <a:gd name="T25" fmla="*/ 1788 h 2118"/>
                  <a:gd name="T26" fmla="*/ 803 w 2682"/>
                  <a:gd name="T27" fmla="*/ 1779 h 2118"/>
                  <a:gd name="T28" fmla="*/ 732 w 2682"/>
                  <a:gd name="T29" fmla="*/ 1836 h 2118"/>
                  <a:gd name="T30" fmla="*/ 732 w 2682"/>
                  <a:gd name="T31" fmla="*/ 1931 h 2118"/>
                  <a:gd name="T32" fmla="*/ 803 w 2682"/>
                  <a:gd name="T33" fmla="*/ 1987 h 2118"/>
                  <a:gd name="T34" fmla="*/ 895 w 2682"/>
                  <a:gd name="T35" fmla="*/ 1967 h 2118"/>
                  <a:gd name="T36" fmla="*/ 935 w 2682"/>
                  <a:gd name="T37" fmla="*/ 1883 h 2118"/>
                  <a:gd name="T38" fmla="*/ 895 w 2682"/>
                  <a:gd name="T39" fmla="*/ 1800 h 2118"/>
                  <a:gd name="T40" fmla="*/ 2139 w 2682"/>
                  <a:gd name="T41" fmla="*/ 1650 h 2118"/>
                  <a:gd name="T42" fmla="*/ 2290 w 2682"/>
                  <a:gd name="T43" fmla="*/ 1704 h 2118"/>
                  <a:gd name="T44" fmla="*/ 2370 w 2682"/>
                  <a:gd name="T45" fmla="*/ 1841 h 2118"/>
                  <a:gd name="T46" fmla="*/ 2341 w 2682"/>
                  <a:gd name="T47" fmla="*/ 2002 h 2118"/>
                  <a:gd name="T48" fmla="*/ 2221 w 2682"/>
                  <a:gd name="T49" fmla="*/ 2103 h 2118"/>
                  <a:gd name="T50" fmla="*/ 2058 w 2682"/>
                  <a:gd name="T51" fmla="*/ 2103 h 2118"/>
                  <a:gd name="T52" fmla="*/ 1938 w 2682"/>
                  <a:gd name="T53" fmla="*/ 2002 h 2118"/>
                  <a:gd name="T54" fmla="*/ 1909 w 2682"/>
                  <a:gd name="T55" fmla="*/ 1841 h 2118"/>
                  <a:gd name="T56" fmla="*/ 1989 w 2682"/>
                  <a:gd name="T57" fmla="*/ 1704 h 2118"/>
                  <a:gd name="T58" fmla="*/ 2139 w 2682"/>
                  <a:gd name="T59" fmla="*/ 1650 h 2118"/>
                  <a:gd name="T60" fmla="*/ 946 w 2682"/>
                  <a:gd name="T61" fmla="*/ 1682 h 2118"/>
                  <a:gd name="T62" fmla="*/ 1047 w 2682"/>
                  <a:gd name="T63" fmla="*/ 1802 h 2118"/>
                  <a:gd name="T64" fmla="*/ 1047 w 2682"/>
                  <a:gd name="T65" fmla="*/ 1966 h 2118"/>
                  <a:gd name="T66" fmla="*/ 946 w 2682"/>
                  <a:gd name="T67" fmla="*/ 2085 h 2118"/>
                  <a:gd name="T68" fmla="*/ 786 w 2682"/>
                  <a:gd name="T69" fmla="*/ 2113 h 2118"/>
                  <a:gd name="T70" fmla="*/ 649 w 2682"/>
                  <a:gd name="T71" fmla="*/ 2035 h 2118"/>
                  <a:gd name="T72" fmla="*/ 594 w 2682"/>
                  <a:gd name="T73" fmla="*/ 1883 h 2118"/>
                  <a:gd name="T74" fmla="*/ 649 w 2682"/>
                  <a:gd name="T75" fmla="*/ 1733 h 2118"/>
                  <a:gd name="T76" fmla="*/ 786 w 2682"/>
                  <a:gd name="T77" fmla="*/ 1654 h 2118"/>
                  <a:gd name="T78" fmla="*/ 804 w 2682"/>
                  <a:gd name="T79" fmla="*/ 40 h 2118"/>
                  <a:gd name="T80" fmla="*/ 712 w 2682"/>
                  <a:gd name="T81" fmla="*/ 131 h 2118"/>
                  <a:gd name="T82" fmla="*/ 712 w 2682"/>
                  <a:gd name="T83" fmla="*/ 267 h 2118"/>
                  <a:gd name="T84" fmla="*/ 804 w 2682"/>
                  <a:gd name="T85" fmla="*/ 359 h 2118"/>
                  <a:gd name="T86" fmla="*/ 940 w 2682"/>
                  <a:gd name="T87" fmla="*/ 359 h 2118"/>
                  <a:gd name="T88" fmla="*/ 1031 w 2682"/>
                  <a:gd name="T89" fmla="*/ 267 h 2118"/>
                  <a:gd name="T90" fmla="*/ 1031 w 2682"/>
                  <a:gd name="T91" fmla="*/ 131 h 2118"/>
                  <a:gd name="T92" fmla="*/ 940 w 2682"/>
                  <a:gd name="T93" fmla="*/ 40 h 2118"/>
                  <a:gd name="T94" fmla="*/ 1145 w 2682"/>
                  <a:gd name="T95" fmla="*/ 0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682" h="2118">
                    <a:moveTo>
                      <a:pt x="2485" y="1811"/>
                    </a:moveTo>
                    <a:lnTo>
                      <a:pt x="2663" y="1811"/>
                    </a:lnTo>
                    <a:lnTo>
                      <a:pt x="2672" y="1813"/>
                    </a:lnTo>
                    <a:lnTo>
                      <a:pt x="2679" y="1821"/>
                    </a:lnTo>
                    <a:lnTo>
                      <a:pt x="2682" y="1830"/>
                    </a:lnTo>
                    <a:lnTo>
                      <a:pt x="2682" y="1941"/>
                    </a:lnTo>
                    <a:lnTo>
                      <a:pt x="2679" y="1951"/>
                    </a:lnTo>
                    <a:lnTo>
                      <a:pt x="2672" y="1958"/>
                    </a:lnTo>
                    <a:lnTo>
                      <a:pt x="2663" y="1961"/>
                    </a:lnTo>
                    <a:lnTo>
                      <a:pt x="2485" y="1961"/>
                    </a:lnTo>
                    <a:lnTo>
                      <a:pt x="2491" y="1923"/>
                    </a:lnTo>
                    <a:lnTo>
                      <a:pt x="2493" y="1883"/>
                    </a:lnTo>
                    <a:lnTo>
                      <a:pt x="2491" y="1847"/>
                    </a:lnTo>
                    <a:lnTo>
                      <a:pt x="2485" y="1811"/>
                    </a:lnTo>
                    <a:close/>
                    <a:moveTo>
                      <a:pt x="19" y="1800"/>
                    </a:moveTo>
                    <a:lnTo>
                      <a:pt x="250" y="1800"/>
                    </a:lnTo>
                    <a:lnTo>
                      <a:pt x="250" y="1950"/>
                    </a:lnTo>
                    <a:lnTo>
                      <a:pt x="19" y="1950"/>
                    </a:lnTo>
                    <a:lnTo>
                      <a:pt x="10" y="1948"/>
                    </a:lnTo>
                    <a:lnTo>
                      <a:pt x="3" y="1940"/>
                    </a:lnTo>
                    <a:lnTo>
                      <a:pt x="0" y="1931"/>
                    </a:lnTo>
                    <a:lnTo>
                      <a:pt x="0" y="1819"/>
                    </a:lnTo>
                    <a:lnTo>
                      <a:pt x="3" y="1810"/>
                    </a:lnTo>
                    <a:lnTo>
                      <a:pt x="10" y="1802"/>
                    </a:lnTo>
                    <a:lnTo>
                      <a:pt x="19" y="1800"/>
                    </a:lnTo>
                    <a:close/>
                    <a:moveTo>
                      <a:pt x="2139" y="1777"/>
                    </a:moveTo>
                    <a:lnTo>
                      <a:pt x="2115" y="1779"/>
                    </a:lnTo>
                    <a:lnTo>
                      <a:pt x="2092" y="1788"/>
                    </a:lnTo>
                    <a:lnTo>
                      <a:pt x="2073" y="1800"/>
                    </a:lnTo>
                    <a:lnTo>
                      <a:pt x="2056" y="1817"/>
                    </a:lnTo>
                    <a:lnTo>
                      <a:pt x="2043" y="1836"/>
                    </a:lnTo>
                    <a:lnTo>
                      <a:pt x="2035" y="1859"/>
                    </a:lnTo>
                    <a:lnTo>
                      <a:pt x="2033" y="1883"/>
                    </a:lnTo>
                    <a:lnTo>
                      <a:pt x="2035" y="1909"/>
                    </a:lnTo>
                    <a:lnTo>
                      <a:pt x="2043" y="1931"/>
                    </a:lnTo>
                    <a:lnTo>
                      <a:pt x="2056" y="1951"/>
                    </a:lnTo>
                    <a:lnTo>
                      <a:pt x="2073" y="1967"/>
                    </a:lnTo>
                    <a:lnTo>
                      <a:pt x="2092" y="1980"/>
                    </a:lnTo>
                    <a:lnTo>
                      <a:pt x="2115" y="1987"/>
                    </a:lnTo>
                    <a:lnTo>
                      <a:pt x="2139" y="1991"/>
                    </a:lnTo>
                    <a:lnTo>
                      <a:pt x="2164" y="1987"/>
                    </a:lnTo>
                    <a:lnTo>
                      <a:pt x="2186" y="1980"/>
                    </a:lnTo>
                    <a:lnTo>
                      <a:pt x="2207" y="1967"/>
                    </a:lnTo>
                    <a:lnTo>
                      <a:pt x="2224" y="1951"/>
                    </a:lnTo>
                    <a:lnTo>
                      <a:pt x="2236" y="1931"/>
                    </a:lnTo>
                    <a:lnTo>
                      <a:pt x="2244" y="1909"/>
                    </a:lnTo>
                    <a:lnTo>
                      <a:pt x="2247" y="1883"/>
                    </a:lnTo>
                    <a:lnTo>
                      <a:pt x="2244" y="1859"/>
                    </a:lnTo>
                    <a:lnTo>
                      <a:pt x="2236" y="1836"/>
                    </a:lnTo>
                    <a:lnTo>
                      <a:pt x="2224" y="1817"/>
                    </a:lnTo>
                    <a:lnTo>
                      <a:pt x="2207" y="1800"/>
                    </a:lnTo>
                    <a:lnTo>
                      <a:pt x="2186" y="1788"/>
                    </a:lnTo>
                    <a:lnTo>
                      <a:pt x="2164" y="1779"/>
                    </a:lnTo>
                    <a:lnTo>
                      <a:pt x="2139" y="1777"/>
                    </a:lnTo>
                    <a:close/>
                    <a:moveTo>
                      <a:pt x="828" y="1777"/>
                    </a:moveTo>
                    <a:lnTo>
                      <a:pt x="803" y="1779"/>
                    </a:lnTo>
                    <a:lnTo>
                      <a:pt x="781" y="1788"/>
                    </a:lnTo>
                    <a:lnTo>
                      <a:pt x="761" y="1800"/>
                    </a:lnTo>
                    <a:lnTo>
                      <a:pt x="745" y="1817"/>
                    </a:lnTo>
                    <a:lnTo>
                      <a:pt x="732" y="1836"/>
                    </a:lnTo>
                    <a:lnTo>
                      <a:pt x="723" y="1859"/>
                    </a:lnTo>
                    <a:lnTo>
                      <a:pt x="721" y="1883"/>
                    </a:lnTo>
                    <a:lnTo>
                      <a:pt x="723" y="1909"/>
                    </a:lnTo>
                    <a:lnTo>
                      <a:pt x="732" y="1931"/>
                    </a:lnTo>
                    <a:lnTo>
                      <a:pt x="745" y="1951"/>
                    </a:lnTo>
                    <a:lnTo>
                      <a:pt x="761" y="1967"/>
                    </a:lnTo>
                    <a:lnTo>
                      <a:pt x="781" y="1980"/>
                    </a:lnTo>
                    <a:lnTo>
                      <a:pt x="803" y="1987"/>
                    </a:lnTo>
                    <a:lnTo>
                      <a:pt x="828" y="1991"/>
                    </a:lnTo>
                    <a:lnTo>
                      <a:pt x="853" y="1987"/>
                    </a:lnTo>
                    <a:lnTo>
                      <a:pt x="876" y="1980"/>
                    </a:lnTo>
                    <a:lnTo>
                      <a:pt x="895" y="1967"/>
                    </a:lnTo>
                    <a:lnTo>
                      <a:pt x="912" y="1951"/>
                    </a:lnTo>
                    <a:lnTo>
                      <a:pt x="924" y="1931"/>
                    </a:lnTo>
                    <a:lnTo>
                      <a:pt x="932" y="1909"/>
                    </a:lnTo>
                    <a:lnTo>
                      <a:pt x="935" y="1883"/>
                    </a:lnTo>
                    <a:lnTo>
                      <a:pt x="932" y="1859"/>
                    </a:lnTo>
                    <a:lnTo>
                      <a:pt x="924" y="1836"/>
                    </a:lnTo>
                    <a:lnTo>
                      <a:pt x="912" y="1817"/>
                    </a:lnTo>
                    <a:lnTo>
                      <a:pt x="895" y="1800"/>
                    </a:lnTo>
                    <a:lnTo>
                      <a:pt x="876" y="1788"/>
                    </a:lnTo>
                    <a:lnTo>
                      <a:pt x="853" y="1779"/>
                    </a:lnTo>
                    <a:lnTo>
                      <a:pt x="828" y="1777"/>
                    </a:lnTo>
                    <a:close/>
                    <a:moveTo>
                      <a:pt x="2139" y="1650"/>
                    </a:moveTo>
                    <a:lnTo>
                      <a:pt x="2181" y="1654"/>
                    </a:lnTo>
                    <a:lnTo>
                      <a:pt x="2221" y="1665"/>
                    </a:lnTo>
                    <a:lnTo>
                      <a:pt x="2257" y="1682"/>
                    </a:lnTo>
                    <a:lnTo>
                      <a:pt x="2290" y="1704"/>
                    </a:lnTo>
                    <a:lnTo>
                      <a:pt x="2318" y="1733"/>
                    </a:lnTo>
                    <a:lnTo>
                      <a:pt x="2341" y="1766"/>
                    </a:lnTo>
                    <a:lnTo>
                      <a:pt x="2359" y="1802"/>
                    </a:lnTo>
                    <a:lnTo>
                      <a:pt x="2370" y="1841"/>
                    </a:lnTo>
                    <a:lnTo>
                      <a:pt x="2374" y="1883"/>
                    </a:lnTo>
                    <a:lnTo>
                      <a:pt x="2370" y="1926"/>
                    </a:lnTo>
                    <a:lnTo>
                      <a:pt x="2359" y="1966"/>
                    </a:lnTo>
                    <a:lnTo>
                      <a:pt x="2341" y="2002"/>
                    </a:lnTo>
                    <a:lnTo>
                      <a:pt x="2318" y="2035"/>
                    </a:lnTo>
                    <a:lnTo>
                      <a:pt x="2290" y="2062"/>
                    </a:lnTo>
                    <a:lnTo>
                      <a:pt x="2257" y="2085"/>
                    </a:lnTo>
                    <a:lnTo>
                      <a:pt x="2221" y="2103"/>
                    </a:lnTo>
                    <a:lnTo>
                      <a:pt x="2181" y="2113"/>
                    </a:lnTo>
                    <a:lnTo>
                      <a:pt x="2139" y="2118"/>
                    </a:lnTo>
                    <a:lnTo>
                      <a:pt x="2098" y="2113"/>
                    </a:lnTo>
                    <a:lnTo>
                      <a:pt x="2058" y="2103"/>
                    </a:lnTo>
                    <a:lnTo>
                      <a:pt x="2022" y="2085"/>
                    </a:lnTo>
                    <a:lnTo>
                      <a:pt x="1989" y="2062"/>
                    </a:lnTo>
                    <a:lnTo>
                      <a:pt x="1961" y="2035"/>
                    </a:lnTo>
                    <a:lnTo>
                      <a:pt x="1938" y="2002"/>
                    </a:lnTo>
                    <a:lnTo>
                      <a:pt x="1920" y="1966"/>
                    </a:lnTo>
                    <a:lnTo>
                      <a:pt x="1909" y="1926"/>
                    </a:lnTo>
                    <a:lnTo>
                      <a:pt x="1906" y="1883"/>
                    </a:lnTo>
                    <a:lnTo>
                      <a:pt x="1909" y="1841"/>
                    </a:lnTo>
                    <a:lnTo>
                      <a:pt x="1920" y="1802"/>
                    </a:lnTo>
                    <a:lnTo>
                      <a:pt x="1938" y="1766"/>
                    </a:lnTo>
                    <a:lnTo>
                      <a:pt x="1961" y="1733"/>
                    </a:lnTo>
                    <a:lnTo>
                      <a:pt x="1989" y="1704"/>
                    </a:lnTo>
                    <a:lnTo>
                      <a:pt x="2022" y="1682"/>
                    </a:lnTo>
                    <a:lnTo>
                      <a:pt x="2058" y="1665"/>
                    </a:lnTo>
                    <a:lnTo>
                      <a:pt x="2098" y="1654"/>
                    </a:lnTo>
                    <a:lnTo>
                      <a:pt x="2139" y="1650"/>
                    </a:lnTo>
                    <a:close/>
                    <a:moveTo>
                      <a:pt x="828" y="1650"/>
                    </a:moveTo>
                    <a:lnTo>
                      <a:pt x="869" y="1654"/>
                    </a:lnTo>
                    <a:lnTo>
                      <a:pt x="909" y="1665"/>
                    </a:lnTo>
                    <a:lnTo>
                      <a:pt x="946" y="1682"/>
                    </a:lnTo>
                    <a:lnTo>
                      <a:pt x="978" y="1704"/>
                    </a:lnTo>
                    <a:lnTo>
                      <a:pt x="1007" y="1733"/>
                    </a:lnTo>
                    <a:lnTo>
                      <a:pt x="1030" y="1766"/>
                    </a:lnTo>
                    <a:lnTo>
                      <a:pt x="1047" y="1802"/>
                    </a:lnTo>
                    <a:lnTo>
                      <a:pt x="1058" y="1841"/>
                    </a:lnTo>
                    <a:lnTo>
                      <a:pt x="1062" y="1883"/>
                    </a:lnTo>
                    <a:lnTo>
                      <a:pt x="1058" y="1926"/>
                    </a:lnTo>
                    <a:lnTo>
                      <a:pt x="1047" y="1966"/>
                    </a:lnTo>
                    <a:lnTo>
                      <a:pt x="1030" y="2002"/>
                    </a:lnTo>
                    <a:lnTo>
                      <a:pt x="1007" y="2035"/>
                    </a:lnTo>
                    <a:lnTo>
                      <a:pt x="978" y="2062"/>
                    </a:lnTo>
                    <a:lnTo>
                      <a:pt x="946" y="2085"/>
                    </a:lnTo>
                    <a:lnTo>
                      <a:pt x="909" y="2103"/>
                    </a:lnTo>
                    <a:lnTo>
                      <a:pt x="869" y="2113"/>
                    </a:lnTo>
                    <a:lnTo>
                      <a:pt x="828" y="2118"/>
                    </a:lnTo>
                    <a:lnTo>
                      <a:pt x="786" y="2113"/>
                    </a:lnTo>
                    <a:lnTo>
                      <a:pt x="746" y="2103"/>
                    </a:lnTo>
                    <a:lnTo>
                      <a:pt x="710" y="2085"/>
                    </a:lnTo>
                    <a:lnTo>
                      <a:pt x="677" y="2062"/>
                    </a:lnTo>
                    <a:lnTo>
                      <a:pt x="649" y="2035"/>
                    </a:lnTo>
                    <a:lnTo>
                      <a:pt x="626" y="2002"/>
                    </a:lnTo>
                    <a:lnTo>
                      <a:pt x="608" y="1966"/>
                    </a:lnTo>
                    <a:lnTo>
                      <a:pt x="597" y="1926"/>
                    </a:lnTo>
                    <a:lnTo>
                      <a:pt x="594" y="1883"/>
                    </a:lnTo>
                    <a:lnTo>
                      <a:pt x="597" y="1841"/>
                    </a:lnTo>
                    <a:lnTo>
                      <a:pt x="608" y="1802"/>
                    </a:lnTo>
                    <a:lnTo>
                      <a:pt x="626" y="1766"/>
                    </a:lnTo>
                    <a:lnTo>
                      <a:pt x="649" y="1733"/>
                    </a:lnTo>
                    <a:lnTo>
                      <a:pt x="677" y="1704"/>
                    </a:lnTo>
                    <a:lnTo>
                      <a:pt x="710" y="1682"/>
                    </a:lnTo>
                    <a:lnTo>
                      <a:pt x="746" y="1665"/>
                    </a:lnTo>
                    <a:lnTo>
                      <a:pt x="786" y="1654"/>
                    </a:lnTo>
                    <a:lnTo>
                      <a:pt x="828" y="1650"/>
                    </a:lnTo>
                    <a:close/>
                    <a:moveTo>
                      <a:pt x="872" y="25"/>
                    </a:moveTo>
                    <a:lnTo>
                      <a:pt x="837" y="29"/>
                    </a:lnTo>
                    <a:lnTo>
                      <a:pt x="804" y="40"/>
                    </a:lnTo>
                    <a:lnTo>
                      <a:pt x="775" y="55"/>
                    </a:lnTo>
                    <a:lnTo>
                      <a:pt x="750" y="77"/>
                    </a:lnTo>
                    <a:lnTo>
                      <a:pt x="728" y="102"/>
                    </a:lnTo>
                    <a:lnTo>
                      <a:pt x="712" y="131"/>
                    </a:lnTo>
                    <a:lnTo>
                      <a:pt x="701" y="164"/>
                    </a:lnTo>
                    <a:lnTo>
                      <a:pt x="699" y="199"/>
                    </a:lnTo>
                    <a:lnTo>
                      <a:pt x="701" y="234"/>
                    </a:lnTo>
                    <a:lnTo>
                      <a:pt x="712" y="267"/>
                    </a:lnTo>
                    <a:lnTo>
                      <a:pt x="728" y="296"/>
                    </a:lnTo>
                    <a:lnTo>
                      <a:pt x="750" y="322"/>
                    </a:lnTo>
                    <a:lnTo>
                      <a:pt x="775" y="343"/>
                    </a:lnTo>
                    <a:lnTo>
                      <a:pt x="804" y="359"/>
                    </a:lnTo>
                    <a:lnTo>
                      <a:pt x="837" y="370"/>
                    </a:lnTo>
                    <a:lnTo>
                      <a:pt x="872" y="373"/>
                    </a:lnTo>
                    <a:lnTo>
                      <a:pt x="907" y="370"/>
                    </a:lnTo>
                    <a:lnTo>
                      <a:pt x="940" y="359"/>
                    </a:lnTo>
                    <a:lnTo>
                      <a:pt x="969" y="343"/>
                    </a:lnTo>
                    <a:lnTo>
                      <a:pt x="995" y="322"/>
                    </a:lnTo>
                    <a:lnTo>
                      <a:pt x="1016" y="296"/>
                    </a:lnTo>
                    <a:lnTo>
                      <a:pt x="1031" y="267"/>
                    </a:lnTo>
                    <a:lnTo>
                      <a:pt x="1042" y="234"/>
                    </a:lnTo>
                    <a:lnTo>
                      <a:pt x="1046" y="199"/>
                    </a:lnTo>
                    <a:lnTo>
                      <a:pt x="1042" y="164"/>
                    </a:lnTo>
                    <a:lnTo>
                      <a:pt x="1031" y="131"/>
                    </a:lnTo>
                    <a:lnTo>
                      <a:pt x="1016" y="102"/>
                    </a:lnTo>
                    <a:lnTo>
                      <a:pt x="995" y="77"/>
                    </a:lnTo>
                    <a:lnTo>
                      <a:pt x="969" y="55"/>
                    </a:lnTo>
                    <a:lnTo>
                      <a:pt x="940" y="40"/>
                    </a:lnTo>
                    <a:lnTo>
                      <a:pt x="907" y="29"/>
                    </a:lnTo>
                    <a:lnTo>
                      <a:pt x="872" y="25"/>
                    </a:lnTo>
                    <a:close/>
                    <a:moveTo>
                      <a:pt x="597" y="0"/>
                    </a:moveTo>
                    <a:lnTo>
                      <a:pt x="1145" y="0"/>
                    </a:lnTo>
                    <a:lnTo>
                      <a:pt x="1145" y="399"/>
                    </a:lnTo>
                    <a:lnTo>
                      <a:pt x="597" y="399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rgbClr val="FABE3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29">
                <a:extLst>
                  <a:ext uri="{FF2B5EF4-FFF2-40B4-BE49-F238E27FC236}">
                    <a16:creationId xmlns:a16="http://schemas.microsoft.com/office/drawing/2014/main" id="{C7128E36-8921-4E40-9927-307E9505FE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4" y="482"/>
                <a:ext cx="513" cy="437"/>
              </a:xfrm>
              <a:custGeom>
                <a:avLst/>
                <a:gdLst>
                  <a:gd name="T0" fmla="*/ 1992 w 2568"/>
                  <a:gd name="T1" fmla="*/ 1487 h 2185"/>
                  <a:gd name="T2" fmla="*/ 231 w 2568"/>
                  <a:gd name="T3" fmla="*/ 1169 h 2185"/>
                  <a:gd name="T4" fmla="*/ 167 w 2568"/>
                  <a:gd name="T5" fmla="*/ 1301 h 2185"/>
                  <a:gd name="T6" fmla="*/ 161 w 2568"/>
                  <a:gd name="T7" fmla="*/ 1340 h 2185"/>
                  <a:gd name="T8" fmla="*/ 1161 w 2568"/>
                  <a:gd name="T9" fmla="*/ 1487 h 2185"/>
                  <a:gd name="T10" fmla="*/ 166 w 2568"/>
                  <a:gd name="T11" fmla="*/ 1052 h 2185"/>
                  <a:gd name="T12" fmla="*/ 1716 w 2568"/>
                  <a:gd name="T13" fmla="*/ 1053 h 2185"/>
                  <a:gd name="T14" fmla="*/ 1763 w 2568"/>
                  <a:gd name="T15" fmla="*/ 1067 h 2185"/>
                  <a:gd name="T16" fmla="*/ 1819 w 2568"/>
                  <a:gd name="T17" fmla="*/ 1110 h 2185"/>
                  <a:gd name="T18" fmla="*/ 2198 w 2568"/>
                  <a:gd name="T19" fmla="*/ 1515 h 2185"/>
                  <a:gd name="T20" fmla="*/ 2220 w 2568"/>
                  <a:gd name="T21" fmla="*/ 1538 h 2185"/>
                  <a:gd name="T22" fmla="*/ 2232 w 2568"/>
                  <a:gd name="T23" fmla="*/ 1553 h 2185"/>
                  <a:gd name="T24" fmla="*/ 2536 w 2568"/>
                  <a:gd name="T25" fmla="*/ 1713 h 2185"/>
                  <a:gd name="T26" fmla="*/ 2564 w 2568"/>
                  <a:gd name="T27" fmla="*/ 1805 h 2185"/>
                  <a:gd name="T28" fmla="*/ 2568 w 2568"/>
                  <a:gd name="T29" fmla="*/ 1869 h 2185"/>
                  <a:gd name="T30" fmla="*/ 2567 w 2568"/>
                  <a:gd name="T31" fmla="*/ 1926 h 2185"/>
                  <a:gd name="T32" fmla="*/ 2321 w 2568"/>
                  <a:gd name="T33" fmla="*/ 1860 h 2185"/>
                  <a:gd name="T34" fmla="*/ 2212 w 2568"/>
                  <a:gd name="T35" fmla="*/ 1791 h 2185"/>
                  <a:gd name="T36" fmla="*/ 2080 w 2568"/>
                  <a:gd name="T37" fmla="*/ 1765 h 2185"/>
                  <a:gd name="T38" fmla="*/ 1931 w 2568"/>
                  <a:gd name="T39" fmla="*/ 1798 h 2185"/>
                  <a:gd name="T40" fmla="*/ 1814 w 2568"/>
                  <a:gd name="T41" fmla="*/ 1887 h 2185"/>
                  <a:gd name="T42" fmla="*/ 1743 w 2568"/>
                  <a:gd name="T43" fmla="*/ 2017 h 2185"/>
                  <a:gd name="T44" fmla="*/ 1729 w 2568"/>
                  <a:gd name="T45" fmla="*/ 2152 h 2185"/>
                  <a:gd name="T46" fmla="*/ 1121 w 2568"/>
                  <a:gd name="T47" fmla="*/ 2152 h 2185"/>
                  <a:gd name="T48" fmla="*/ 1108 w 2568"/>
                  <a:gd name="T49" fmla="*/ 2017 h 2185"/>
                  <a:gd name="T50" fmla="*/ 1035 w 2568"/>
                  <a:gd name="T51" fmla="*/ 1887 h 2185"/>
                  <a:gd name="T52" fmla="*/ 918 w 2568"/>
                  <a:gd name="T53" fmla="*/ 1798 h 2185"/>
                  <a:gd name="T54" fmla="*/ 769 w 2568"/>
                  <a:gd name="T55" fmla="*/ 1765 h 2185"/>
                  <a:gd name="T56" fmla="*/ 619 w 2568"/>
                  <a:gd name="T57" fmla="*/ 1798 h 2185"/>
                  <a:gd name="T58" fmla="*/ 502 w 2568"/>
                  <a:gd name="T59" fmla="*/ 1887 h 2185"/>
                  <a:gd name="T60" fmla="*/ 431 w 2568"/>
                  <a:gd name="T61" fmla="*/ 2017 h 2185"/>
                  <a:gd name="T62" fmla="*/ 418 w 2568"/>
                  <a:gd name="T63" fmla="*/ 2152 h 2185"/>
                  <a:gd name="T64" fmla="*/ 311 w 2568"/>
                  <a:gd name="T65" fmla="*/ 2035 h 2185"/>
                  <a:gd name="T66" fmla="*/ 285 w 2568"/>
                  <a:gd name="T67" fmla="*/ 1960 h 2185"/>
                  <a:gd name="T68" fmla="*/ 219 w 2568"/>
                  <a:gd name="T69" fmla="*/ 1918 h 2185"/>
                  <a:gd name="T70" fmla="*/ 16 w 2568"/>
                  <a:gd name="T71" fmla="*/ 1343 h 2185"/>
                  <a:gd name="T72" fmla="*/ 17 w 2568"/>
                  <a:gd name="T73" fmla="*/ 1317 h 2185"/>
                  <a:gd name="T74" fmla="*/ 118 w 2568"/>
                  <a:gd name="T75" fmla="*/ 1094 h 2185"/>
                  <a:gd name="T76" fmla="*/ 150 w 2568"/>
                  <a:gd name="T77" fmla="*/ 1054 h 2185"/>
                  <a:gd name="T78" fmla="*/ 873 w 2568"/>
                  <a:gd name="T79" fmla="*/ 742 h 2185"/>
                  <a:gd name="T80" fmla="*/ 751 w 2568"/>
                  <a:gd name="T81" fmla="*/ 742 h 2185"/>
                  <a:gd name="T82" fmla="*/ 860 w 2568"/>
                  <a:gd name="T83" fmla="*/ 353 h 2185"/>
                  <a:gd name="T84" fmla="*/ 904 w 2568"/>
                  <a:gd name="T85" fmla="*/ 409 h 2185"/>
                  <a:gd name="T86" fmla="*/ 894 w 2568"/>
                  <a:gd name="T87" fmla="*/ 481 h 2185"/>
                  <a:gd name="T88" fmla="*/ 838 w 2568"/>
                  <a:gd name="T89" fmla="*/ 525 h 2185"/>
                  <a:gd name="T90" fmla="*/ 766 w 2568"/>
                  <a:gd name="T91" fmla="*/ 515 h 2185"/>
                  <a:gd name="T92" fmla="*/ 722 w 2568"/>
                  <a:gd name="T93" fmla="*/ 460 h 2185"/>
                  <a:gd name="T94" fmla="*/ 732 w 2568"/>
                  <a:gd name="T95" fmla="*/ 387 h 2185"/>
                  <a:gd name="T96" fmla="*/ 789 w 2568"/>
                  <a:gd name="T97" fmla="*/ 343 h 2185"/>
                  <a:gd name="T98" fmla="*/ 873 w 2568"/>
                  <a:gd name="T99" fmla="*/ 0 h 2185"/>
                  <a:gd name="T100" fmla="*/ 751 w 2568"/>
                  <a:gd name="T101" fmla="*/ 0 h 2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68" h="2185">
                    <a:moveTo>
                      <a:pt x="1344" y="1169"/>
                    </a:moveTo>
                    <a:lnTo>
                      <a:pt x="1344" y="1487"/>
                    </a:lnTo>
                    <a:lnTo>
                      <a:pt x="1992" y="1487"/>
                    </a:lnTo>
                    <a:lnTo>
                      <a:pt x="1734" y="1169"/>
                    </a:lnTo>
                    <a:lnTo>
                      <a:pt x="1344" y="1169"/>
                    </a:lnTo>
                    <a:close/>
                    <a:moveTo>
                      <a:pt x="231" y="1169"/>
                    </a:moveTo>
                    <a:lnTo>
                      <a:pt x="226" y="1173"/>
                    </a:lnTo>
                    <a:lnTo>
                      <a:pt x="174" y="1285"/>
                    </a:lnTo>
                    <a:lnTo>
                      <a:pt x="167" y="1301"/>
                    </a:lnTo>
                    <a:lnTo>
                      <a:pt x="164" y="1317"/>
                    </a:lnTo>
                    <a:lnTo>
                      <a:pt x="161" y="1330"/>
                    </a:lnTo>
                    <a:lnTo>
                      <a:pt x="161" y="1340"/>
                    </a:lnTo>
                    <a:lnTo>
                      <a:pt x="161" y="1343"/>
                    </a:lnTo>
                    <a:lnTo>
                      <a:pt x="158" y="1487"/>
                    </a:lnTo>
                    <a:lnTo>
                      <a:pt x="1161" y="1487"/>
                    </a:lnTo>
                    <a:lnTo>
                      <a:pt x="1161" y="1169"/>
                    </a:lnTo>
                    <a:lnTo>
                      <a:pt x="231" y="1169"/>
                    </a:lnTo>
                    <a:close/>
                    <a:moveTo>
                      <a:pt x="166" y="1052"/>
                    </a:moveTo>
                    <a:lnTo>
                      <a:pt x="1704" y="1052"/>
                    </a:lnTo>
                    <a:lnTo>
                      <a:pt x="1706" y="1052"/>
                    </a:lnTo>
                    <a:lnTo>
                      <a:pt x="1716" y="1053"/>
                    </a:lnTo>
                    <a:lnTo>
                      <a:pt x="1728" y="1054"/>
                    </a:lnTo>
                    <a:lnTo>
                      <a:pt x="1745" y="1059"/>
                    </a:lnTo>
                    <a:lnTo>
                      <a:pt x="1763" y="1067"/>
                    </a:lnTo>
                    <a:lnTo>
                      <a:pt x="1781" y="1076"/>
                    </a:lnTo>
                    <a:lnTo>
                      <a:pt x="1801" y="1091"/>
                    </a:lnTo>
                    <a:lnTo>
                      <a:pt x="1819" y="1110"/>
                    </a:lnTo>
                    <a:lnTo>
                      <a:pt x="2192" y="1507"/>
                    </a:lnTo>
                    <a:lnTo>
                      <a:pt x="2194" y="1510"/>
                    </a:lnTo>
                    <a:lnTo>
                      <a:pt x="2198" y="1515"/>
                    </a:lnTo>
                    <a:lnTo>
                      <a:pt x="2206" y="1522"/>
                    </a:lnTo>
                    <a:lnTo>
                      <a:pt x="2213" y="1531"/>
                    </a:lnTo>
                    <a:lnTo>
                      <a:pt x="2220" y="1538"/>
                    </a:lnTo>
                    <a:lnTo>
                      <a:pt x="2226" y="1545"/>
                    </a:lnTo>
                    <a:lnTo>
                      <a:pt x="2231" y="1550"/>
                    </a:lnTo>
                    <a:lnTo>
                      <a:pt x="2232" y="1553"/>
                    </a:lnTo>
                    <a:lnTo>
                      <a:pt x="2495" y="1649"/>
                    </a:lnTo>
                    <a:lnTo>
                      <a:pt x="2518" y="1681"/>
                    </a:lnTo>
                    <a:lnTo>
                      <a:pt x="2536" y="1713"/>
                    </a:lnTo>
                    <a:lnTo>
                      <a:pt x="2549" y="1745"/>
                    </a:lnTo>
                    <a:lnTo>
                      <a:pt x="2558" y="1776"/>
                    </a:lnTo>
                    <a:lnTo>
                      <a:pt x="2564" y="1805"/>
                    </a:lnTo>
                    <a:lnTo>
                      <a:pt x="2567" y="1831"/>
                    </a:lnTo>
                    <a:lnTo>
                      <a:pt x="2568" y="1852"/>
                    </a:lnTo>
                    <a:lnTo>
                      <a:pt x="2568" y="1869"/>
                    </a:lnTo>
                    <a:lnTo>
                      <a:pt x="2567" y="1880"/>
                    </a:lnTo>
                    <a:lnTo>
                      <a:pt x="2567" y="1884"/>
                    </a:lnTo>
                    <a:lnTo>
                      <a:pt x="2567" y="1926"/>
                    </a:lnTo>
                    <a:lnTo>
                      <a:pt x="2376" y="1926"/>
                    </a:lnTo>
                    <a:lnTo>
                      <a:pt x="2351" y="1891"/>
                    </a:lnTo>
                    <a:lnTo>
                      <a:pt x="2321" y="1860"/>
                    </a:lnTo>
                    <a:lnTo>
                      <a:pt x="2288" y="1833"/>
                    </a:lnTo>
                    <a:lnTo>
                      <a:pt x="2252" y="1809"/>
                    </a:lnTo>
                    <a:lnTo>
                      <a:pt x="2212" y="1791"/>
                    </a:lnTo>
                    <a:lnTo>
                      <a:pt x="2171" y="1776"/>
                    </a:lnTo>
                    <a:lnTo>
                      <a:pt x="2126" y="1768"/>
                    </a:lnTo>
                    <a:lnTo>
                      <a:pt x="2080" y="1765"/>
                    </a:lnTo>
                    <a:lnTo>
                      <a:pt x="2028" y="1769"/>
                    </a:lnTo>
                    <a:lnTo>
                      <a:pt x="1978" y="1780"/>
                    </a:lnTo>
                    <a:lnTo>
                      <a:pt x="1931" y="1798"/>
                    </a:lnTo>
                    <a:lnTo>
                      <a:pt x="1888" y="1822"/>
                    </a:lnTo>
                    <a:lnTo>
                      <a:pt x="1849" y="1852"/>
                    </a:lnTo>
                    <a:lnTo>
                      <a:pt x="1814" y="1887"/>
                    </a:lnTo>
                    <a:lnTo>
                      <a:pt x="1784" y="1926"/>
                    </a:lnTo>
                    <a:lnTo>
                      <a:pt x="1760" y="1970"/>
                    </a:lnTo>
                    <a:lnTo>
                      <a:pt x="1743" y="2017"/>
                    </a:lnTo>
                    <a:lnTo>
                      <a:pt x="1731" y="2066"/>
                    </a:lnTo>
                    <a:lnTo>
                      <a:pt x="1727" y="2118"/>
                    </a:lnTo>
                    <a:lnTo>
                      <a:pt x="1729" y="2152"/>
                    </a:lnTo>
                    <a:lnTo>
                      <a:pt x="1733" y="2185"/>
                    </a:lnTo>
                    <a:lnTo>
                      <a:pt x="1116" y="2185"/>
                    </a:lnTo>
                    <a:lnTo>
                      <a:pt x="1121" y="2152"/>
                    </a:lnTo>
                    <a:lnTo>
                      <a:pt x="1122" y="2118"/>
                    </a:lnTo>
                    <a:lnTo>
                      <a:pt x="1119" y="2066"/>
                    </a:lnTo>
                    <a:lnTo>
                      <a:pt x="1108" y="2017"/>
                    </a:lnTo>
                    <a:lnTo>
                      <a:pt x="1090" y="1970"/>
                    </a:lnTo>
                    <a:lnTo>
                      <a:pt x="1066" y="1926"/>
                    </a:lnTo>
                    <a:lnTo>
                      <a:pt x="1035" y="1887"/>
                    </a:lnTo>
                    <a:lnTo>
                      <a:pt x="1000" y="1852"/>
                    </a:lnTo>
                    <a:lnTo>
                      <a:pt x="962" y="1822"/>
                    </a:lnTo>
                    <a:lnTo>
                      <a:pt x="918" y="1798"/>
                    </a:lnTo>
                    <a:lnTo>
                      <a:pt x="871" y="1780"/>
                    </a:lnTo>
                    <a:lnTo>
                      <a:pt x="821" y="1769"/>
                    </a:lnTo>
                    <a:lnTo>
                      <a:pt x="769" y="1765"/>
                    </a:lnTo>
                    <a:lnTo>
                      <a:pt x="716" y="1769"/>
                    </a:lnTo>
                    <a:lnTo>
                      <a:pt x="667" y="1780"/>
                    </a:lnTo>
                    <a:lnTo>
                      <a:pt x="619" y="1798"/>
                    </a:lnTo>
                    <a:lnTo>
                      <a:pt x="577" y="1822"/>
                    </a:lnTo>
                    <a:lnTo>
                      <a:pt x="537" y="1852"/>
                    </a:lnTo>
                    <a:lnTo>
                      <a:pt x="502" y="1887"/>
                    </a:lnTo>
                    <a:lnTo>
                      <a:pt x="472" y="1926"/>
                    </a:lnTo>
                    <a:lnTo>
                      <a:pt x="449" y="1970"/>
                    </a:lnTo>
                    <a:lnTo>
                      <a:pt x="431" y="2017"/>
                    </a:lnTo>
                    <a:lnTo>
                      <a:pt x="419" y="2066"/>
                    </a:lnTo>
                    <a:lnTo>
                      <a:pt x="415" y="2118"/>
                    </a:lnTo>
                    <a:lnTo>
                      <a:pt x="418" y="2152"/>
                    </a:lnTo>
                    <a:lnTo>
                      <a:pt x="422" y="2185"/>
                    </a:lnTo>
                    <a:lnTo>
                      <a:pt x="311" y="2185"/>
                    </a:lnTo>
                    <a:lnTo>
                      <a:pt x="311" y="2035"/>
                    </a:lnTo>
                    <a:lnTo>
                      <a:pt x="309" y="2007"/>
                    </a:lnTo>
                    <a:lnTo>
                      <a:pt x="299" y="1982"/>
                    </a:lnTo>
                    <a:lnTo>
                      <a:pt x="285" y="1960"/>
                    </a:lnTo>
                    <a:lnTo>
                      <a:pt x="266" y="1942"/>
                    </a:lnTo>
                    <a:lnTo>
                      <a:pt x="245" y="1927"/>
                    </a:lnTo>
                    <a:lnTo>
                      <a:pt x="219" y="1918"/>
                    </a:lnTo>
                    <a:lnTo>
                      <a:pt x="191" y="1915"/>
                    </a:lnTo>
                    <a:lnTo>
                      <a:pt x="0" y="1915"/>
                    </a:lnTo>
                    <a:lnTo>
                      <a:pt x="16" y="1343"/>
                    </a:lnTo>
                    <a:lnTo>
                      <a:pt x="16" y="1340"/>
                    </a:lnTo>
                    <a:lnTo>
                      <a:pt x="16" y="1330"/>
                    </a:lnTo>
                    <a:lnTo>
                      <a:pt x="17" y="1317"/>
                    </a:lnTo>
                    <a:lnTo>
                      <a:pt x="22" y="1301"/>
                    </a:lnTo>
                    <a:lnTo>
                      <a:pt x="28" y="1285"/>
                    </a:lnTo>
                    <a:lnTo>
                      <a:pt x="118" y="1094"/>
                    </a:lnTo>
                    <a:lnTo>
                      <a:pt x="126" y="1076"/>
                    </a:lnTo>
                    <a:lnTo>
                      <a:pt x="138" y="1063"/>
                    </a:lnTo>
                    <a:lnTo>
                      <a:pt x="150" y="1054"/>
                    </a:lnTo>
                    <a:lnTo>
                      <a:pt x="166" y="1052"/>
                    </a:lnTo>
                    <a:close/>
                    <a:moveTo>
                      <a:pt x="751" y="742"/>
                    </a:moveTo>
                    <a:lnTo>
                      <a:pt x="873" y="742"/>
                    </a:lnTo>
                    <a:lnTo>
                      <a:pt x="873" y="932"/>
                    </a:lnTo>
                    <a:lnTo>
                      <a:pt x="751" y="932"/>
                    </a:lnTo>
                    <a:lnTo>
                      <a:pt x="751" y="742"/>
                    </a:lnTo>
                    <a:close/>
                    <a:moveTo>
                      <a:pt x="813" y="340"/>
                    </a:moveTo>
                    <a:lnTo>
                      <a:pt x="838" y="343"/>
                    </a:lnTo>
                    <a:lnTo>
                      <a:pt x="860" y="353"/>
                    </a:lnTo>
                    <a:lnTo>
                      <a:pt x="879" y="368"/>
                    </a:lnTo>
                    <a:lnTo>
                      <a:pt x="894" y="387"/>
                    </a:lnTo>
                    <a:lnTo>
                      <a:pt x="904" y="409"/>
                    </a:lnTo>
                    <a:lnTo>
                      <a:pt x="907" y="434"/>
                    </a:lnTo>
                    <a:lnTo>
                      <a:pt x="904" y="460"/>
                    </a:lnTo>
                    <a:lnTo>
                      <a:pt x="894" y="481"/>
                    </a:lnTo>
                    <a:lnTo>
                      <a:pt x="879" y="501"/>
                    </a:lnTo>
                    <a:lnTo>
                      <a:pt x="860" y="515"/>
                    </a:lnTo>
                    <a:lnTo>
                      <a:pt x="838" y="525"/>
                    </a:lnTo>
                    <a:lnTo>
                      <a:pt x="813" y="528"/>
                    </a:lnTo>
                    <a:lnTo>
                      <a:pt x="789" y="525"/>
                    </a:lnTo>
                    <a:lnTo>
                      <a:pt x="766" y="515"/>
                    </a:lnTo>
                    <a:lnTo>
                      <a:pt x="746" y="501"/>
                    </a:lnTo>
                    <a:lnTo>
                      <a:pt x="732" y="481"/>
                    </a:lnTo>
                    <a:lnTo>
                      <a:pt x="722" y="460"/>
                    </a:lnTo>
                    <a:lnTo>
                      <a:pt x="720" y="434"/>
                    </a:lnTo>
                    <a:lnTo>
                      <a:pt x="722" y="409"/>
                    </a:lnTo>
                    <a:lnTo>
                      <a:pt x="732" y="387"/>
                    </a:lnTo>
                    <a:lnTo>
                      <a:pt x="746" y="368"/>
                    </a:lnTo>
                    <a:lnTo>
                      <a:pt x="766" y="353"/>
                    </a:lnTo>
                    <a:lnTo>
                      <a:pt x="789" y="343"/>
                    </a:lnTo>
                    <a:lnTo>
                      <a:pt x="813" y="340"/>
                    </a:lnTo>
                    <a:close/>
                    <a:moveTo>
                      <a:pt x="751" y="0"/>
                    </a:moveTo>
                    <a:lnTo>
                      <a:pt x="873" y="0"/>
                    </a:lnTo>
                    <a:lnTo>
                      <a:pt x="873" y="126"/>
                    </a:lnTo>
                    <a:lnTo>
                      <a:pt x="751" y="126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5F4B5DB4-09A0-44C1-86F6-8908C482BAD7}"/>
              </a:ext>
            </a:extLst>
          </p:cNvPr>
          <p:cNvCxnSpPr>
            <a:cxnSpLocks/>
            <a:endCxn id="393" idx="0"/>
          </p:cNvCxnSpPr>
          <p:nvPr/>
        </p:nvCxnSpPr>
        <p:spPr bwMode="auto">
          <a:xfrm>
            <a:off x="1819976" y="2225269"/>
            <a:ext cx="16488" cy="73949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0" name="Straight Connector 509">
            <a:extLst>
              <a:ext uri="{FF2B5EF4-FFF2-40B4-BE49-F238E27FC236}">
                <a16:creationId xmlns:a16="http://schemas.microsoft.com/office/drawing/2014/main" id="{80134C55-DC9D-4AA6-9123-6FAC64D248D3}"/>
              </a:ext>
            </a:extLst>
          </p:cNvPr>
          <p:cNvCxnSpPr>
            <a:cxnSpLocks/>
          </p:cNvCxnSpPr>
          <p:nvPr/>
        </p:nvCxnSpPr>
        <p:spPr bwMode="auto">
          <a:xfrm>
            <a:off x="8888892" y="5310219"/>
            <a:ext cx="0" cy="36893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5C6FEF49-C93A-49D1-91BE-FAC314A9AF0F}"/>
              </a:ext>
            </a:extLst>
          </p:cNvPr>
          <p:cNvGrpSpPr>
            <a:grpSpLocks noChangeAspect="1"/>
          </p:cNvGrpSpPr>
          <p:nvPr/>
        </p:nvGrpSpPr>
        <p:grpSpPr>
          <a:xfrm>
            <a:off x="4932737" y="5979075"/>
            <a:ext cx="688335" cy="623168"/>
            <a:chOff x="8250180" y="3749041"/>
            <a:chExt cx="536575" cy="485775"/>
          </a:xfrm>
        </p:grpSpPr>
        <p:sp useBgFill="1">
          <p:nvSpPr>
            <p:cNvPr id="436" name="Freeform 417">
              <a:extLst>
                <a:ext uri="{FF2B5EF4-FFF2-40B4-BE49-F238E27FC236}">
                  <a16:creationId xmlns:a16="http://schemas.microsoft.com/office/drawing/2014/main" id="{DB388711-8A7B-4133-887A-A9C286979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180" y="3749041"/>
              <a:ext cx="536575" cy="485775"/>
            </a:xfrm>
            <a:custGeom>
              <a:avLst/>
              <a:gdLst>
                <a:gd name="T0" fmla="*/ 2081 w 2362"/>
                <a:gd name="T1" fmla="*/ 0 h 2136"/>
                <a:gd name="T2" fmla="*/ 2161 w 2362"/>
                <a:gd name="T3" fmla="*/ 12 h 2136"/>
                <a:gd name="T4" fmla="*/ 2233 w 2362"/>
                <a:gd name="T5" fmla="*/ 45 h 2136"/>
                <a:gd name="T6" fmla="*/ 2292 w 2362"/>
                <a:gd name="T7" fmla="*/ 96 h 2136"/>
                <a:gd name="T8" fmla="*/ 2336 w 2362"/>
                <a:gd name="T9" fmla="*/ 163 h 2136"/>
                <a:gd name="T10" fmla="*/ 2359 w 2362"/>
                <a:gd name="T11" fmla="*/ 240 h 2136"/>
                <a:gd name="T12" fmla="*/ 2362 w 2362"/>
                <a:gd name="T13" fmla="*/ 1462 h 2136"/>
                <a:gd name="T14" fmla="*/ 2349 w 2362"/>
                <a:gd name="T15" fmla="*/ 1542 h 2136"/>
                <a:gd name="T16" fmla="*/ 2317 w 2362"/>
                <a:gd name="T17" fmla="*/ 1614 h 2136"/>
                <a:gd name="T18" fmla="*/ 2265 w 2362"/>
                <a:gd name="T19" fmla="*/ 1673 h 2136"/>
                <a:gd name="T20" fmla="*/ 2199 w 2362"/>
                <a:gd name="T21" fmla="*/ 1717 h 2136"/>
                <a:gd name="T22" fmla="*/ 2122 w 2362"/>
                <a:gd name="T23" fmla="*/ 1740 h 2136"/>
                <a:gd name="T24" fmla="*/ 1518 w 2362"/>
                <a:gd name="T25" fmla="*/ 1743 h 2136"/>
                <a:gd name="T26" fmla="*/ 1555 w 2362"/>
                <a:gd name="T27" fmla="*/ 1802 h 2136"/>
                <a:gd name="T28" fmla="*/ 1622 w 2362"/>
                <a:gd name="T29" fmla="*/ 1824 h 2136"/>
                <a:gd name="T30" fmla="*/ 1677 w 2362"/>
                <a:gd name="T31" fmla="*/ 1864 h 2136"/>
                <a:gd name="T32" fmla="*/ 1718 w 2362"/>
                <a:gd name="T33" fmla="*/ 1920 h 2136"/>
                <a:gd name="T34" fmla="*/ 1740 w 2362"/>
                <a:gd name="T35" fmla="*/ 1987 h 2136"/>
                <a:gd name="T36" fmla="*/ 1740 w 2362"/>
                <a:gd name="T37" fmla="*/ 2049 h 2136"/>
                <a:gd name="T38" fmla="*/ 1719 w 2362"/>
                <a:gd name="T39" fmla="*/ 2094 h 2136"/>
                <a:gd name="T40" fmla="*/ 1681 w 2362"/>
                <a:gd name="T41" fmla="*/ 2124 h 2136"/>
                <a:gd name="T42" fmla="*/ 1631 w 2362"/>
                <a:gd name="T43" fmla="*/ 2136 h 2136"/>
                <a:gd name="T44" fmla="*/ 706 w 2362"/>
                <a:gd name="T45" fmla="*/ 2133 h 2136"/>
                <a:gd name="T46" fmla="*/ 661 w 2362"/>
                <a:gd name="T47" fmla="*/ 2112 h 2136"/>
                <a:gd name="T48" fmla="*/ 631 w 2362"/>
                <a:gd name="T49" fmla="*/ 2074 h 2136"/>
                <a:gd name="T50" fmla="*/ 619 w 2362"/>
                <a:gd name="T51" fmla="*/ 2024 h 2136"/>
                <a:gd name="T52" fmla="*/ 631 w 2362"/>
                <a:gd name="T53" fmla="*/ 1953 h 2136"/>
                <a:gd name="T54" fmla="*/ 662 w 2362"/>
                <a:gd name="T55" fmla="*/ 1891 h 2136"/>
                <a:gd name="T56" fmla="*/ 711 w 2362"/>
                <a:gd name="T57" fmla="*/ 1842 h 2136"/>
                <a:gd name="T58" fmla="*/ 772 w 2362"/>
                <a:gd name="T59" fmla="*/ 1811 h 2136"/>
                <a:gd name="T60" fmla="*/ 844 w 2362"/>
                <a:gd name="T61" fmla="*/ 1799 h 2136"/>
                <a:gd name="T62" fmla="*/ 281 w 2362"/>
                <a:gd name="T63" fmla="*/ 1743 h 2136"/>
                <a:gd name="T64" fmla="*/ 201 w 2362"/>
                <a:gd name="T65" fmla="*/ 1730 h 2136"/>
                <a:gd name="T66" fmla="*/ 129 w 2362"/>
                <a:gd name="T67" fmla="*/ 1698 h 2136"/>
                <a:gd name="T68" fmla="*/ 70 w 2362"/>
                <a:gd name="T69" fmla="*/ 1646 h 2136"/>
                <a:gd name="T70" fmla="*/ 26 w 2362"/>
                <a:gd name="T71" fmla="*/ 1580 h 2136"/>
                <a:gd name="T72" fmla="*/ 3 w 2362"/>
                <a:gd name="T73" fmla="*/ 1503 h 2136"/>
                <a:gd name="T74" fmla="*/ 0 w 2362"/>
                <a:gd name="T75" fmla="*/ 281 h 2136"/>
                <a:gd name="T76" fmla="*/ 13 w 2362"/>
                <a:gd name="T77" fmla="*/ 200 h 2136"/>
                <a:gd name="T78" fmla="*/ 45 w 2362"/>
                <a:gd name="T79" fmla="*/ 128 h 2136"/>
                <a:gd name="T80" fmla="*/ 97 w 2362"/>
                <a:gd name="T81" fmla="*/ 69 h 2136"/>
                <a:gd name="T82" fmla="*/ 163 w 2362"/>
                <a:gd name="T83" fmla="*/ 25 h 2136"/>
                <a:gd name="T84" fmla="*/ 240 w 2362"/>
                <a:gd name="T85" fmla="*/ 3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2" h="2136">
                  <a:moveTo>
                    <a:pt x="281" y="0"/>
                  </a:moveTo>
                  <a:lnTo>
                    <a:pt x="2081" y="0"/>
                  </a:lnTo>
                  <a:lnTo>
                    <a:pt x="2122" y="3"/>
                  </a:lnTo>
                  <a:lnTo>
                    <a:pt x="2161" y="12"/>
                  </a:lnTo>
                  <a:lnTo>
                    <a:pt x="2199" y="25"/>
                  </a:lnTo>
                  <a:lnTo>
                    <a:pt x="2233" y="45"/>
                  </a:lnTo>
                  <a:lnTo>
                    <a:pt x="2265" y="69"/>
                  </a:lnTo>
                  <a:lnTo>
                    <a:pt x="2292" y="96"/>
                  </a:lnTo>
                  <a:lnTo>
                    <a:pt x="2317" y="128"/>
                  </a:lnTo>
                  <a:lnTo>
                    <a:pt x="2336" y="163"/>
                  </a:lnTo>
                  <a:lnTo>
                    <a:pt x="2349" y="200"/>
                  </a:lnTo>
                  <a:lnTo>
                    <a:pt x="2359" y="240"/>
                  </a:lnTo>
                  <a:lnTo>
                    <a:pt x="2362" y="281"/>
                  </a:lnTo>
                  <a:lnTo>
                    <a:pt x="2362" y="1462"/>
                  </a:lnTo>
                  <a:lnTo>
                    <a:pt x="2359" y="1503"/>
                  </a:lnTo>
                  <a:lnTo>
                    <a:pt x="2349" y="1542"/>
                  </a:lnTo>
                  <a:lnTo>
                    <a:pt x="2336" y="1580"/>
                  </a:lnTo>
                  <a:lnTo>
                    <a:pt x="2317" y="1614"/>
                  </a:lnTo>
                  <a:lnTo>
                    <a:pt x="2292" y="1646"/>
                  </a:lnTo>
                  <a:lnTo>
                    <a:pt x="2265" y="1673"/>
                  </a:lnTo>
                  <a:lnTo>
                    <a:pt x="2233" y="1698"/>
                  </a:lnTo>
                  <a:lnTo>
                    <a:pt x="2199" y="1717"/>
                  </a:lnTo>
                  <a:lnTo>
                    <a:pt x="2161" y="1730"/>
                  </a:lnTo>
                  <a:lnTo>
                    <a:pt x="2122" y="1740"/>
                  </a:lnTo>
                  <a:lnTo>
                    <a:pt x="2081" y="1743"/>
                  </a:lnTo>
                  <a:lnTo>
                    <a:pt x="1518" y="1743"/>
                  </a:lnTo>
                  <a:lnTo>
                    <a:pt x="1518" y="1799"/>
                  </a:lnTo>
                  <a:lnTo>
                    <a:pt x="1555" y="1802"/>
                  </a:lnTo>
                  <a:lnTo>
                    <a:pt x="1590" y="1811"/>
                  </a:lnTo>
                  <a:lnTo>
                    <a:pt x="1622" y="1824"/>
                  </a:lnTo>
                  <a:lnTo>
                    <a:pt x="1651" y="1842"/>
                  </a:lnTo>
                  <a:lnTo>
                    <a:pt x="1677" y="1864"/>
                  </a:lnTo>
                  <a:lnTo>
                    <a:pt x="1700" y="1891"/>
                  </a:lnTo>
                  <a:lnTo>
                    <a:pt x="1718" y="1920"/>
                  </a:lnTo>
                  <a:lnTo>
                    <a:pt x="1731" y="1953"/>
                  </a:lnTo>
                  <a:lnTo>
                    <a:pt x="1740" y="1987"/>
                  </a:lnTo>
                  <a:lnTo>
                    <a:pt x="1743" y="2024"/>
                  </a:lnTo>
                  <a:lnTo>
                    <a:pt x="1740" y="2049"/>
                  </a:lnTo>
                  <a:lnTo>
                    <a:pt x="1731" y="2074"/>
                  </a:lnTo>
                  <a:lnTo>
                    <a:pt x="1719" y="2094"/>
                  </a:lnTo>
                  <a:lnTo>
                    <a:pt x="1701" y="2112"/>
                  </a:lnTo>
                  <a:lnTo>
                    <a:pt x="1681" y="2124"/>
                  </a:lnTo>
                  <a:lnTo>
                    <a:pt x="1656" y="2133"/>
                  </a:lnTo>
                  <a:lnTo>
                    <a:pt x="1631" y="2136"/>
                  </a:lnTo>
                  <a:lnTo>
                    <a:pt x="731" y="2136"/>
                  </a:lnTo>
                  <a:lnTo>
                    <a:pt x="706" y="2133"/>
                  </a:lnTo>
                  <a:lnTo>
                    <a:pt x="681" y="2124"/>
                  </a:lnTo>
                  <a:lnTo>
                    <a:pt x="661" y="2112"/>
                  </a:lnTo>
                  <a:lnTo>
                    <a:pt x="643" y="2094"/>
                  </a:lnTo>
                  <a:lnTo>
                    <a:pt x="631" y="2074"/>
                  </a:lnTo>
                  <a:lnTo>
                    <a:pt x="622" y="2049"/>
                  </a:lnTo>
                  <a:lnTo>
                    <a:pt x="619" y="2024"/>
                  </a:lnTo>
                  <a:lnTo>
                    <a:pt x="622" y="1987"/>
                  </a:lnTo>
                  <a:lnTo>
                    <a:pt x="631" y="1953"/>
                  </a:lnTo>
                  <a:lnTo>
                    <a:pt x="644" y="1920"/>
                  </a:lnTo>
                  <a:lnTo>
                    <a:pt x="662" y="1891"/>
                  </a:lnTo>
                  <a:lnTo>
                    <a:pt x="685" y="1864"/>
                  </a:lnTo>
                  <a:lnTo>
                    <a:pt x="711" y="1842"/>
                  </a:lnTo>
                  <a:lnTo>
                    <a:pt x="740" y="1824"/>
                  </a:lnTo>
                  <a:lnTo>
                    <a:pt x="772" y="1811"/>
                  </a:lnTo>
                  <a:lnTo>
                    <a:pt x="807" y="1802"/>
                  </a:lnTo>
                  <a:lnTo>
                    <a:pt x="844" y="1799"/>
                  </a:lnTo>
                  <a:lnTo>
                    <a:pt x="844" y="1743"/>
                  </a:lnTo>
                  <a:lnTo>
                    <a:pt x="281" y="1743"/>
                  </a:lnTo>
                  <a:lnTo>
                    <a:pt x="240" y="1740"/>
                  </a:lnTo>
                  <a:lnTo>
                    <a:pt x="201" y="1730"/>
                  </a:lnTo>
                  <a:lnTo>
                    <a:pt x="163" y="1717"/>
                  </a:lnTo>
                  <a:lnTo>
                    <a:pt x="129" y="1698"/>
                  </a:lnTo>
                  <a:lnTo>
                    <a:pt x="97" y="1673"/>
                  </a:lnTo>
                  <a:lnTo>
                    <a:pt x="70" y="1646"/>
                  </a:lnTo>
                  <a:lnTo>
                    <a:pt x="45" y="1614"/>
                  </a:lnTo>
                  <a:lnTo>
                    <a:pt x="26" y="1580"/>
                  </a:lnTo>
                  <a:lnTo>
                    <a:pt x="13" y="1542"/>
                  </a:lnTo>
                  <a:lnTo>
                    <a:pt x="3" y="1503"/>
                  </a:lnTo>
                  <a:lnTo>
                    <a:pt x="0" y="1462"/>
                  </a:lnTo>
                  <a:lnTo>
                    <a:pt x="0" y="281"/>
                  </a:lnTo>
                  <a:lnTo>
                    <a:pt x="3" y="240"/>
                  </a:lnTo>
                  <a:lnTo>
                    <a:pt x="13" y="200"/>
                  </a:lnTo>
                  <a:lnTo>
                    <a:pt x="26" y="163"/>
                  </a:lnTo>
                  <a:lnTo>
                    <a:pt x="45" y="128"/>
                  </a:lnTo>
                  <a:lnTo>
                    <a:pt x="70" y="96"/>
                  </a:lnTo>
                  <a:lnTo>
                    <a:pt x="97" y="69"/>
                  </a:lnTo>
                  <a:lnTo>
                    <a:pt x="129" y="45"/>
                  </a:lnTo>
                  <a:lnTo>
                    <a:pt x="163" y="25"/>
                  </a:lnTo>
                  <a:lnTo>
                    <a:pt x="201" y="12"/>
                  </a:lnTo>
                  <a:lnTo>
                    <a:pt x="240" y="3"/>
                  </a:lnTo>
                  <a:lnTo>
                    <a:pt x="281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418">
              <a:extLst>
                <a:ext uri="{FF2B5EF4-FFF2-40B4-BE49-F238E27FC236}">
                  <a16:creationId xmlns:a16="http://schemas.microsoft.com/office/drawing/2014/main" id="{78FD339A-21AD-4AA2-B01D-12F32CC91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5580" y="3774441"/>
              <a:ext cx="485775" cy="434975"/>
            </a:xfrm>
            <a:custGeom>
              <a:avLst/>
              <a:gdLst>
                <a:gd name="T0" fmla="*/ 1293 w 2136"/>
                <a:gd name="T1" fmla="*/ 1631 h 1912"/>
                <a:gd name="T2" fmla="*/ 1405 w 2136"/>
                <a:gd name="T3" fmla="*/ 1799 h 1912"/>
                <a:gd name="T4" fmla="*/ 1455 w 2136"/>
                <a:gd name="T5" fmla="*/ 1811 h 1912"/>
                <a:gd name="T6" fmla="*/ 1493 w 2136"/>
                <a:gd name="T7" fmla="*/ 1841 h 1912"/>
                <a:gd name="T8" fmla="*/ 1515 w 2136"/>
                <a:gd name="T9" fmla="*/ 1886 h 1912"/>
                <a:gd name="T10" fmla="*/ 618 w 2136"/>
                <a:gd name="T11" fmla="*/ 1912 h 1912"/>
                <a:gd name="T12" fmla="*/ 630 w 2136"/>
                <a:gd name="T13" fmla="*/ 1862 h 1912"/>
                <a:gd name="T14" fmla="*/ 660 w 2136"/>
                <a:gd name="T15" fmla="*/ 1824 h 1912"/>
                <a:gd name="T16" fmla="*/ 705 w 2136"/>
                <a:gd name="T17" fmla="*/ 1802 h 1912"/>
                <a:gd name="T18" fmla="*/ 843 w 2136"/>
                <a:gd name="T19" fmla="*/ 1799 h 1912"/>
                <a:gd name="T20" fmla="*/ 168 w 2136"/>
                <a:gd name="T21" fmla="*/ 169 h 1912"/>
                <a:gd name="T22" fmla="*/ 1968 w 2136"/>
                <a:gd name="T23" fmla="*/ 1293 h 1912"/>
                <a:gd name="T24" fmla="*/ 168 w 2136"/>
                <a:gd name="T25" fmla="*/ 169 h 1912"/>
                <a:gd name="T26" fmla="*/ 483 w 2136"/>
                <a:gd name="T27" fmla="*/ 0 h 1912"/>
                <a:gd name="T28" fmla="*/ 663 w 2136"/>
                <a:gd name="T29" fmla="*/ 0 h 1912"/>
                <a:gd name="T30" fmla="*/ 829 w 2136"/>
                <a:gd name="T31" fmla="*/ 0 h 1912"/>
                <a:gd name="T32" fmla="*/ 989 w 2136"/>
                <a:gd name="T33" fmla="*/ 0 h 1912"/>
                <a:gd name="T34" fmla="*/ 1226 w 2136"/>
                <a:gd name="T35" fmla="*/ 0 h 1912"/>
                <a:gd name="T36" fmla="*/ 1389 w 2136"/>
                <a:gd name="T37" fmla="*/ 0 h 1912"/>
                <a:gd name="T38" fmla="*/ 1561 w 2136"/>
                <a:gd name="T39" fmla="*/ 0 h 1912"/>
                <a:gd name="T40" fmla="*/ 1751 w 2136"/>
                <a:gd name="T41" fmla="*/ 0 h 1912"/>
                <a:gd name="T42" fmla="*/ 1968 w 2136"/>
                <a:gd name="T43" fmla="*/ 0 h 1912"/>
                <a:gd name="T44" fmla="*/ 2026 w 2136"/>
                <a:gd name="T45" fmla="*/ 11 h 1912"/>
                <a:gd name="T46" fmla="*/ 2076 w 2136"/>
                <a:gd name="T47" fmla="*/ 40 h 1912"/>
                <a:gd name="T48" fmla="*/ 2113 w 2136"/>
                <a:gd name="T49" fmla="*/ 83 h 1912"/>
                <a:gd name="T50" fmla="*/ 2134 w 2136"/>
                <a:gd name="T51" fmla="*/ 138 h 1912"/>
                <a:gd name="T52" fmla="*/ 2136 w 2136"/>
                <a:gd name="T53" fmla="*/ 570 h 1912"/>
                <a:gd name="T54" fmla="*/ 2136 w 2136"/>
                <a:gd name="T55" fmla="*/ 822 h 1912"/>
                <a:gd name="T56" fmla="*/ 2134 w 2136"/>
                <a:gd name="T57" fmla="*/ 1380 h 1912"/>
                <a:gd name="T58" fmla="*/ 2113 w 2136"/>
                <a:gd name="T59" fmla="*/ 1435 h 1912"/>
                <a:gd name="T60" fmla="*/ 2076 w 2136"/>
                <a:gd name="T61" fmla="*/ 1479 h 1912"/>
                <a:gd name="T62" fmla="*/ 2026 w 2136"/>
                <a:gd name="T63" fmla="*/ 1507 h 1912"/>
                <a:gd name="T64" fmla="*/ 1968 w 2136"/>
                <a:gd name="T65" fmla="*/ 1518 h 1912"/>
                <a:gd name="T66" fmla="*/ 138 w 2136"/>
                <a:gd name="T67" fmla="*/ 1516 h 1912"/>
                <a:gd name="T68" fmla="*/ 83 w 2136"/>
                <a:gd name="T69" fmla="*/ 1495 h 1912"/>
                <a:gd name="T70" fmla="*/ 39 w 2136"/>
                <a:gd name="T71" fmla="*/ 1458 h 1912"/>
                <a:gd name="T72" fmla="*/ 11 w 2136"/>
                <a:gd name="T73" fmla="*/ 1408 h 1912"/>
                <a:gd name="T74" fmla="*/ 0 w 2136"/>
                <a:gd name="T75" fmla="*/ 1350 h 1912"/>
                <a:gd name="T76" fmla="*/ 0 w 2136"/>
                <a:gd name="T77" fmla="*/ 822 h 1912"/>
                <a:gd name="T78" fmla="*/ 0 w 2136"/>
                <a:gd name="T79" fmla="*/ 169 h 1912"/>
                <a:gd name="T80" fmla="*/ 11 w 2136"/>
                <a:gd name="T81" fmla="*/ 110 h 1912"/>
                <a:gd name="T82" fmla="*/ 39 w 2136"/>
                <a:gd name="T83" fmla="*/ 60 h 1912"/>
                <a:gd name="T84" fmla="*/ 83 w 2136"/>
                <a:gd name="T85" fmla="*/ 23 h 1912"/>
                <a:gd name="T86" fmla="*/ 138 w 2136"/>
                <a:gd name="T87" fmla="*/ 3 h 1912"/>
                <a:gd name="T88" fmla="*/ 280 w 2136"/>
                <a:gd name="T89" fmla="*/ 0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6" h="1912">
                  <a:moveTo>
                    <a:pt x="843" y="1631"/>
                  </a:moveTo>
                  <a:lnTo>
                    <a:pt x="1293" y="1631"/>
                  </a:lnTo>
                  <a:lnTo>
                    <a:pt x="1293" y="1799"/>
                  </a:lnTo>
                  <a:lnTo>
                    <a:pt x="1405" y="1799"/>
                  </a:lnTo>
                  <a:lnTo>
                    <a:pt x="1431" y="1802"/>
                  </a:lnTo>
                  <a:lnTo>
                    <a:pt x="1455" y="1811"/>
                  </a:lnTo>
                  <a:lnTo>
                    <a:pt x="1476" y="1824"/>
                  </a:lnTo>
                  <a:lnTo>
                    <a:pt x="1493" y="1841"/>
                  </a:lnTo>
                  <a:lnTo>
                    <a:pt x="1506" y="1862"/>
                  </a:lnTo>
                  <a:lnTo>
                    <a:pt x="1515" y="1886"/>
                  </a:lnTo>
                  <a:lnTo>
                    <a:pt x="1518" y="1912"/>
                  </a:lnTo>
                  <a:lnTo>
                    <a:pt x="618" y="1912"/>
                  </a:lnTo>
                  <a:lnTo>
                    <a:pt x="621" y="1886"/>
                  </a:lnTo>
                  <a:lnTo>
                    <a:pt x="630" y="1862"/>
                  </a:lnTo>
                  <a:lnTo>
                    <a:pt x="643" y="1841"/>
                  </a:lnTo>
                  <a:lnTo>
                    <a:pt x="660" y="1824"/>
                  </a:lnTo>
                  <a:lnTo>
                    <a:pt x="681" y="1811"/>
                  </a:lnTo>
                  <a:lnTo>
                    <a:pt x="705" y="1802"/>
                  </a:lnTo>
                  <a:lnTo>
                    <a:pt x="731" y="1799"/>
                  </a:lnTo>
                  <a:lnTo>
                    <a:pt x="843" y="1799"/>
                  </a:lnTo>
                  <a:lnTo>
                    <a:pt x="843" y="1631"/>
                  </a:lnTo>
                  <a:close/>
                  <a:moveTo>
                    <a:pt x="168" y="169"/>
                  </a:moveTo>
                  <a:lnTo>
                    <a:pt x="168" y="1293"/>
                  </a:lnTo>
                  <a:lnTo>
                    <a:pt x="1968" y="1293"/>
                  </a:lnTo>
                  <a:lnTo>
                    <a:pt x="1968" y="169"/>
                  </a:lnTo>
                  <a:lnTo>
                    <a:pt x="168" y="169"/>
                  </a:lnTo>
                  <a:close/>
                  <a:moveTo>
                    <a:pt x="385" y="0"/>
                  </a:moveTo>
                  <a:lnTo>
                    <a:pt x="483" y="0"/>
                  </a:lnTo>
                  <a:lnTo>
                    <a:pt x="575" y="0"/>
                  </a:lnTo>
                  <a:lnTo>
                    <a:pt x="663" y="0"/>
                  </a:lnTo>
                  <a:lnTo>
                    <a:pt x="747" y="0"/>
                  </a:lnTo>
                  <a:lnTo>
                    <a:pt x="829" y="0"/>
                  </a:lnTo>
                  <a:lnTo>
                    <a:pt x="910" y="0"/>
                  </a:lnTo>
                  <a:lnTo>
                    <a:pt x="989" y="0"/>
                  </a:lnTo>
                  <a:lnTo>
                    <a:pt x="1147" y="0"/>
                  </a:lnTo>
                  <a:lnTo>
                    <a:pt x="1226" y="0"/>
                  </a:lnTo>
                  <a:lnTo>
                    <a:pt x="1307" y="0"/>
                  </a:lnTo>
                  <a:lnTo>
                    <a:pt x="1389" y="0"/>
                  </a:lnTo>
                  <a:lnTo>
                    <a:pt x="1473" y="0"/>
                  </a:lnTo>
                  <a:lnTo>
                    <a:pt x="1561" y="0"/>
                  </a:lnTo>
                  <a:lnTo>
                    <a:pt x="1653" y="0"/>
                  </a:lnTo>
                  <a:lnTo>
                    <a:pt x="1751" y="0"/>
                  </a:lnTo>
                  <a:lnTo>
                    <a:pt x="1856" y="0"/>
                  </a:lnTo>
                  <a:lnTo>
                    <a:pt x="1968" y="0"/>
                  </a:lnTo>
                  <a:lnTo>
                    <a:pt x="1998" y="3"/>
                  </a:lnTo>
                  <a:lnTo>
                    <a:pt x="2026" y="11"/>
                  </a:lnTo>
                  <a:lnTo>
                    <a:pt x="2053" y="23"/>
                  </a:lnTo>
                  <a:lnTo>
                    <a:pt x="2076" y="40"/>
                  </a:lnTo>
                  <a:lnTo>
                    <a:pt x="2097" y="60"/>
                  </a:lnTo>
                  <a:lnTo>
                    <a:pt x="2113" y="83"/>
                  </a:lnTo>
                  <a:lnTo>
                    <a:pt x="2125" y="110"/>
                  </a:lnTo>
                  <a:lnTo>
                    <a:pt x="2134" y="138"/>
                  </a:lnTo>
                  <a:lnTo>
                    <a:pt x="2136" y="169"/>
                  </a:lnTo>
                  <a:lnTo>
                    <a:pt x="2136" y="570"/>
                  </a:lnTo>
                  <a:lnTo>
                    <a:pt x="2136" y="696"/>
                  </a:lnTo>
                  <a:lnTo>
                    <a:pt x="2136" y="822"/>
                  </a:lnTo>
                  <a:lnTo>
                    <a:pt x="2136" y="1350"/>
                  </a:lnTo>
                  <a:lnTo>
                    <a:pt x="2134" y="1380"/>
                  </a:lnTo>
                  <a:lnTo>
                    <a:pt x="2125" y="1408"/>
                  </a:lnTo>
                  <a:lnTo>
                    <a:pt x="2113" y="1435"/>
                  </a:lnTo>
                  <a:lnTo>
                    <a:pt x="2097" y="1458"/>
                  </a:lnTo>
                  <a:lnTo>
                    <a:pt x="2076" y="1479"/>
                  </a:lnTo>
                  <a:lnTo>
                    <a:pt x="2053" y="1495"/>
                  </a:lnTo>
                  <a:lnTo>
                    <a:pt x="2026" y="1507"/>
                  </a:lnTo>
                  <a:lnTo>
                    <a:pt x="1998" y="1516"/>
                  </a:lnTo>
                  <a:lnTo>
                    <a:pt x="1968" y="1518"/>
                  </a:lnTo>
                  <a:lnTo>
                    <a:pt x="168" y="1518"/>
                  </a:lnTo>
                  <a:lnTo>
                    <a:pt x="138" y="1516"/>
                  </a:lnTo>
                  <a:lnTo>
                    <a:pt x="110" y="1507"/>
                  </a:lnTo>
                  <a:lnTo>
                    <a:pt x="83" y="1495"/>
                  </a:lnTo>
                  <a:lnTo>
                    <a:pt x="60" y="1479"/>
                  </a:lnTo>
                  <a:lnTo>
                    <a:pt x="39" y="1458"/>
                  </a:lnTo>
                  <a:lnTo>
                    <a:pt x="23" y="1435"/>
                  </a:lnTo>
                  <a:lnTo>
                    <a:pt x="11" y="1408"/>
                  </a:lnTo>
                  <a:lnTo>
                    <a:pt x="2" y="1380"/>
                  </a:lnTo>
                  <a:lnTo>
                    <a:pt x="0" y="1350"/>
                  </a:lnTo>
                  <a:lnTo>
                    <a:pt x="0" y="948"/>
                  </a:lnTo>
                  <a:lnTo>
                    <a:pt x="0" y="822"/>
                  </a:lnTo>
                  <a:lnTo>
                    <a:pt x="0" y="696"/>
                  </a:lnTo>
                  <a:lnTo>
                    <a:pt x="0" y="169"/>
                  </a:lnTo>
                  <a:lnTo>
                    <a:pt x="2" y="138"/>
                  </a:lnTo>
                  <a:lnTo>
                    <a:pt x="11" y="110"/>
                  </a:lnTo>
                  <a:lnTo>
                    <a:pt x="23" y="83"/>
                  </a:lnTo>
                  <a:lnTo>
                    <a:pt x="39" y="60"/>
                  </a:lnTo>
                  <a:lnTo>
                    <a:pt x="60" y="40"/>
                  </a:lnTo>
                  <a:lnTo>
                    <a:pt x="83" y="23"/>
                  </a:lnTo>
                  <a:lnTo>
                    <a:pt x="110" y="11"/>
                  </a:lnTo>
                  <a:lnTo>
                    <a:pt x="138" y="3"/>
                  </a:lnTo>
                  <a:lnTo>
                    <a:pt x="168" y="0"/>
                  </a:lnTo>
                  <a:lnTo>
                    <a:pt x="280" y="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Rectangle 419">
              <a:extLst>
                <a:ext uri="{FF2B5EF4-FFF2-40B4-BE49-F238E27FC236}">
                  <a16:creationId xmlns:a16="http://schemas.microsoft.com/office/drawing/2014/main" id="{C86429EF-BBB6-4697-A130-560E3D8F8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468" y="38395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Rectangle 420">
              <a:extLst>
                <a:ext uri="{FF2B5EF4-FFF2-40B4-BE49-F238E27FC236}">
                  <a16:creationId xmlns:a16="http://schemas.microsoft.com/office/drawing/2014/main" id="{E8FD1B70-FCA2-4F3C-B3ED-E2540B9B3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268" y="38395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Rectangle 421">
              <a:extLst>
                <a:ext uri="{FF2B5EF4-FFF2-40B4-BE49-F238E27FC236}">
                  <a16:creationId xmlns:a16="http://schemas.microsoft.com/office/drawing/2014/main" id="{FB662813-A2EC-432E-B807-7F107D580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3068" y="38395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Rectangle 422">
              <a:extLst>
                <a:ext uri="{FF2B5EF4-FFF2-40B4-BE49-F238E27FC236}">
                  <a16:creationId xmlns:a16="http://schemas.microsoft.com/office/drawing/2014/main" id="{7E5CAF62-8081-4F22-A2D4-1BDF53874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868" y="3839529"/>
              <a:ext cx="50800" cy="50800"/>
            </a:xfrm>
            <a:prstGeom prst="rect">
              <a:avLst/>
            </a:prstGeom>
            <a:solidFill>
              <a:srgbClr val="F7994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Rectangle 423">
              <a:extLst>
                <a:ext uri="{FF2B5EF4-FFF2-40B4-BE49-F238E27FC236}">
                  <a16:creationId xmlns:a16="http://schemas.microsoft.com/office/drawing/2014/main" id="{6DF8F93E-B622-4E99-BD4C-DBB589A12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4668" y="3839529"/>
              <a:ext cx="50800" cy="50800"/>
            </a:xfrm>
            <a:prstGeom prst="rect">
              <a:avLst/>
            </a:prstGeom>
            <a:solidFill>
              <a:srgbClr val="F8D43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Rectangle 424">
              <a:extLst>
                <a:ext uri="{FF2B5EF4-FFF2-40B4-BE49-F238E27FC236}">
                  <a16:creationId xmlns:a16="http://schemas.microsoft.com/office/drawing/2014/main" id="{65AD5A90-C919-48E7-9FDC-951A00AA7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5468" y="3839529"/>
              <a:ext cx="50800" cy="50800"/>
            </a:xfrm>
            <a:prstGeom prst="rect">
              <a:avLst/>
            </a:prstGeom>
            <a:solidFill>
              <a:srgbClr val="94E6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Rectangle 425">
              <a:extLst>
                <a:ext uri="{FF2B5EF4-FFF2-40B4-BE49-F238E27FC236}">
                  <a16:creationId xmlns:a16="http://schemas.microsoft.com/office/drawing/2014/main" id="{14170029-BF0D-44C3-9AD7-55473D2A6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468" y="3890329"/>
              <a:ext cx="50800" cy="50800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Rectangle 426">
              <a:extLst>
                <a:ext uri="{FF2B5EF4-FFF2-40B4-BE49-F238E27FC236}">
                  <a16:creationId xmlns:a16="http://schemas.microsoft.com/office/drawing/2014/main" id="{468C3FCF-1166-4842-BB16-A4A827AB4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268" y="38903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Rectangle 427">
              <a:extLst>
                <a:ext uri="{FF2B5EF4-FFF2-40B4-BE49-F238E27FC236}">
                  <a16:creationId xmlns:a16="http://schemas.microsoft.com/office/drawing/2014/main" id="{FD8F312B-308B-4C61-A8CF-4329B8283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3068" y="3890329"/>
              <a:ext cx="50800" cy="50800"/>
            </a:xfrm>
            <a:prstGeom prst="rect">
              <a:avLst/>
            </a:prstGeom>
            <a:solidFill>
              <a:srgbClr val="F7994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Rectangle 428">
              <a:extLst>
                <a:ext uri="{FF2B5EF4-FFF2-40B4-BE49-F238E27FC236}">
                  <a16:creationId xmlns:a16="http://schemas.microsoft.com/office/drawing/2014/main" id="{42D5FBB2-E390-42F6-BF4C-96A100FB2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868" y="3890329"/>
              <a:ext cx="50800" cy="50800"/>
            </a:xfrm>
            <a:prstGeom prst="rect">
              <a:avLst/>
            </a:prstGeom>
            <a:solidFill>
              <a:srgbClr val="94E6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Rectangle 429">
              <a:extLst>
                <a:ext uri="{FF2B5EF4-FFF2-40B4-BE49-F238E27FC236}">
                  <a16:creationId xmlns:a16="http://schemas.microsoft.com/office/drawing/2014/main" id="{C679A746-56D3-453F-B1AE-3FD169192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4668" y="38903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Rectangle 430">
              <a:extLst>
                <a:ext uri="{FF2B5EF4-FFF2-40B4-BE49-F238E27FC236}">
                  <a16:creationId xmlns:a16="http://schemas.microsoft.com/office/drawing/2014/main" id="{B7255AFA-515B-4726-9248-177578F5B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5468" y="38903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Rectangle 431">
              <a:extLst>
                <a:ext uri="{FF2B5EF4-FFF2-40B4-BE49-F238E27FC236}">
                  <a16:creationId xmlns:a16="http://schemas.microsoft.com/office/drawing/2014/main" id="{2F6E9D51-2964-4BF7-BE1F-B1D80F76B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468" y="39411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432">
              <a:extLst>
                <a:ext uri="{FF2B5EF4-FFF2-40B4-BE49-F238E27FC236}">
                  <a16:creationId xmlns:a16="http://schemas.microsoft.com/office/drawing/2014/main" id="{CE6FBD11-DB55-42FF-919E-F7E7696C1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0668" y="38903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Rectangle 433">
              <a:extLst>
                <a:ext uri="{FF2B5EF4-FFF2-40B4-BE49-F238E27FC236}">
                  <a16:creationId xmlns:a16="http://schemas.microsoft.com/office/drawing/2014/main" id="{F321F83E-7F30-43ED-BFF8-A50CA81B4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0668" y="38395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434">
              <a:extLst>
                <a:ext uri="{FF2B5EF4-FFF2-40B4-BE49-F238E27FC236}">
                  <a16:creationId xmlns:a16="http://schemas.microsoft.com/office/drawing/2014/main" id="{5014F7A0-5C52-4EA9-B520-233F3CD9A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0668" y="3941129"/>
              <a:ext cx="50800" cy="50800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Rectangle 435">
              <a:extLst>
                <a:ext uri="{FF2B5EF4-FFF2-40B4-BE49-F238E27FC236}">
                  <a16:creationId xmlns:a16="http://schemas.microsoft.com/office/drawing/2014/main" id="{74D759EF-94C6-475E-BCEA-E667E5B64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0668" y="39919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436">
              <a:extLst>
                <a:ext uri="{FF2B5EF4-FFF2-40B4-BE49-F238E27FC236}">
                  <a16:creationId xmlns:a16="http://schemas.microsoft.com/office/drawing/2014/main" id="{7A24A5AE-50CF-4B30-B9C7-920C6D7FF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268" y="3941129"/>
              <a:ext cx="50800" cy="50800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437">
              <a:extLst>
                <a:ext uri="{FF2B5EF4-FFF2-40B4-BE49-F238E27FC236}">
                  <a16:creationId xmlns:a16="http://schemas.microsoft.com/office/drawing/2014/main" id="{86297B42-FE8C-4DA9-9DC9-267264A55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3068" y="3941129"/>
              <a:ext cx="50800" cy="50800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438">
              <a:extLst>
                <a:ext uri="{FF2B5EF4-FFF2-40B4-BE49-F238E27FC236}">
                  <a16:creationId xmlns:a16="http://schemas.microsoft.com/office/drawing/2014/main" id="{25422DC3-5FA3-4E87-99F7-7CBCB99C5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868" y="39411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439">
              <a:extLst>
                <a:ext uri="{FF2B5EF4-FFF2-40B4-BE49-F238E27FC236}">
                  <a16:creationId xmlns:a16="http://schemas.microsoft.com/office/drawing/2014/main" id="{3D313546-F164-4D2D-BE58-C79ECDD60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4668" y="3941129"/>
              <a:ext cx="50800" cy="50800"/>
            </a:xfrm>
            <a:prstGeom prst="rect">
              <a:avLst/>
            </a:prstGeom>
            <a:solidFill>
              <a:srgbClr val="007AC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Rectangle 440">
              <a:extLst>
                <a:ext uri="{FF2B5EF4-FFF2-40B4-BE49-F238E27FC236}">
                  <a16:creationId xmlns:a16="http://schemas.microsoft.com/office/drawing/2014/main" id="{EE262076-791F-45CA-93D0-E750C536B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5468" y="3941129"/>
              <a:ext cx="50800" cy="50800"/>
            </a:xfrm>
            <a:prstGeom prst="rect">
              <a:avLst/>
            </a:prstGeom>
            <a:solidFill>
              <a:srgbClr val="94E6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Rectangle 441">
              <a:extLst>
                <a:ext uri="{FF2B5EF4-FFF2-40B4-BE49-F238E27FC236}">
                  <a16:creationId xmlns:a16="http://schemas.microsoft.com/office/drawing/2014/main" id="{81875B1A-3772-4B3B-B315-7D188F822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1468" y="3991929"/>
              <a:ext cx="50800" cy="50800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442">
              <a:extLst>
                <a:ext uri="{FF2B5EF4-FFF2-40B4-BE49-F238E27FC236}">
                  <a16:creationId xmlns:a16="http://schemas.microsoft.com/office/drawing/2014/main" id="{AF94FAFE-D96C-4623-9307-E7C2DCA05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2268" y="3991929"/>
              <a:ext cx="50800" cy="50800"/>
            </a:xfrm>
            <a:prstGeom prst="rect">
              <a:avLst/>
            </a:prstGeom>
            <a:solidFill>
              <a:srgbClr val="F7994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Rectangle 443">
              <a:extLst>
                <a:ext uri="{FF2B5EF4-FFF2-40B4-BE49-F238E27FC236}">
                  <a16:creationId xmlns:a16="http://schemas.microsoft.com/office/drawing/2014/main" id="{DC5B51F6-F687-4060-93BB-45367489C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3068" y="39919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Rectangle 444">
              <a:extLst>
                <a:ext uri="{FF2B5EF4-FFF2-40B4-BE49-F238E27FC236}">
                  <a16:creationId xmlns:a16="http://schemas.microsoft.com/office/drawing/2014/main" id="{2B595B04-0F46-4143-BDCB-18D8EE3C7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3868" y="3991929"/>
              <a:ext cx="50800" cy="50800"/>
            </a:xfrm>
            <a:prstGeom prst="rect">
              <a:avLst/>
            </a:prstGeom>
            <a:solidFill>
              <a:srgbClr val="007AC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Rectangle 445">
              <a:extLst>
                <a:ext uri="{FF2B5EF4-FFF2-40B4-BE49-F238E27FC236}">
                  <a16:creationId xmlns:a16="http://schemas.microsoft.com/office/drawing/2014/main" id="{EA25582D-D0B6-4C4D-96DA-0D1EBD4CB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4668" y="39919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Rectangle 446">
              <a:extLst>
                <a:ext uri="{FF2B5EF4-FFF2-40B4-BE49-F238E27FC236}">
                  <a16:creationId xmlns:a16="http://schemas.microsoft.com/office/drawing/2014/main" id="{FD76B9D0-091F-451C-9F35-D91BBF07C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5468" y="3991929"/>
              <a:ext cx="50800" cy="50800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C2D13E2-83B7-4458-B0A0-01CFF64AA286}"/>
              </a:ext>
            </a:extLst>
          </p:cNvPr>
          <p:cNvCxnSpPr>
            <a:cxnSpLocks/>
          </p:cNvCxnSpPr>
          <p:nvPr/>
        </p:nvCxnSpPr>
        <p:spPr bwMode="auto">
          <a:xfrm>
            <a:off x="6712789" y="5672229"/>
            <a:ext cx="9086" cy="53093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35888F2A-F95A-4627-9EA6-E9DC365FB668}"/>
              </a:ext>
            </a:extLst>
          </p:cNvPr>
          <p:cNvGrpSpPr>
            <a:grpSpLocks noChangeAspect="1"/>
          </p:cNvGrpSpPr>
          <p:nvPr/>
        </p:nvGrpSpPr>
        <p:grpSpPr>
          <a:xfrm>
            <a:off x="6511366" y="5912731"/>
            <a:ext cx="456175" cy="688343"/>
            <a:chOff x="2763779" y="3749091"/>
            <a:chExt cx="355600" cy="536581"/>
          </a:xfrm>
        </p:grpSpPr>
        <p:sp useBgFill="1">
          <p:nvSpPr>
            <p:cNvPr id="413" name="Freeform 314">
              <a:extLst>
                <a:ext uri="{FF2B5EF4-FFF2-40B4-BE49-F238E27FC236}">
                  <a16:creationId xmlns:a16="http://schemas.microsoft.com/office/drawing/2014/main" id="{1213DFAC-18C2-42C6-BA20-34A9A981C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779" y="3749091"/>
              <a:ext cx="355600" cy="536581"/>
            </a:xfrm>
            <a:custGeom>
              <a:avLst/>
              <a:gdLst>
                <a:gd name="T0" fmla="*/ 225 w 1574"/>
                <a:gd name="T1" fmla="*/ 0 h 2362"/>
                <a:gd name="T2" fmla="*/ 1349 w 1574"/>
                <a:gd name="T3" fmla="*/ 0 h 2362"/>
                <a:gd name="T4" fmla="*/ 1386 w 1574"/>
                <a:gd name="T5" fmla="*/ 3 h 2362"/>
                <a:gd name="T6" fmla="*/ 1420 w 1574"/>
                <a:gd name="T7" fmla="*/ 12 h 2362"/>
                <a:gd name="T8" fmla="*/ 1453 w 1574"/>
                <a:gd name="T9" fmla="*/ 25 h 2362"/>
                <a:gd name="T10" fmla="*/ 1482 w 1574"/>
                <a:gd name="T11" fmla="*/ 43 h 2362"/>
                <a:gd name="T12" fmla="*/ 1508 w 1574"/>
                <a:gd name="T13" fmla="*/ 67 h 2362"/>
                <a:gd name="T14" fmla="*/ 1531 w 1574"/>
                <a:gd name="T15" fmla="*/ 93 h 2362"/>
                <a:gd name="T16" fmla="*/ 1549 w 1574"/>
                <a:gd name="T17" fmla="*/ 121 h 2362"/>
                <a:gd name="T18" fmla="*/ 1562 w 1574"/>
                <a:gd name="T19" fmla="*/ 154 h 2362"/>
                <a:gd name="T20" fmla="*/ 1571 w 1574"/>
                <a:gd name="T21" fmla="*/ 189 h 2362"/>
                <a:gd name="T22" fmla="*/ 1574 w 1574"/>
                <a:gd name="T23" fmla="*/ 225 h 2362"/>
                <a:gd name="T24" fmla="*/ 1574 w 1574"/>
                <a:gd name="T25" fmla="*/ 2137 h 2362"/>
                <a:gd name="T26" fmla="*/ 1571 w 1574"/>
                <a:gd name="T27" fmla="*/ 2173 h 2362"/>
                <a:gd name="T28" fmla="*/ 1562 w 1574"/>
                <a:gd name="T29" fmla="*/ 2208 h 2362"/>
                <a:gd name="T30" fmla="*/ 1549 w 1574"/>
                <a:gd name="T31" fmla="*/ 2241 h 2362"/>
                <a:gd name="T32" fmla="*/ 1531 w 1574"/>
                <a:gd name="T33" fmla="*/ 2269 h 2362"/>
                <a:gd name="T34" fmla="*/ 1508 w 1574"/>
                <a:gd name="T35" fmla="*/ 2295 h 2362"/>
                <a:gd name="T36" fmla="*/ 1482 w 1574"/>
                <a:gd name="T37" fmla="*/ 2319 h 2362"/>
                <a:gd name="T38" fmla="*/ 1453 w 1574"/>
                <a:gd name="T39" fmla="*/ 2337 h 2362"/>
                <a:gd name="T40" fmla="*/ 1420 w 1574"/>
                <a:gd name="T41" fmla="*/ 2350 h 2362"/>
                <a:gd name="T42" fmla="*/ 1386 w 1574"/>
                <a:gd name="T43" fmla="*/ 2359 h 2362"/>
                <a:gd name="T44" fmla="*/ 1349 w 1574"/>
                <a:gd name="T45" fmla="*/ 2362 h 2362"/>
                <a:gd name="T46" fmla="*/ 225 w 1574"/>
                <a:gd name="T47" fmla="*/ 2362 h 2362"/>
                <a:gd name="T48" fmla="*/ 188 w 1574"/>
                <a:gd name="T49" fmla="*/ 2359 h 2362"/>
                <a:gd name="T50" fmla="*/ 154 w 1574"/>
                <a:gd name="T51" fmla="*/ 2350 h 2362"/>
                <a:gd name="T52" fmla="*/ 121 w 1574"/>
                <a:gd name="T53" fmla="*/ 2337 h 2362"/>
                <a:gd name="T54" fmla="*/ 92 w 1574"/>
                <a:gd name="T55" fmla="*/ 2319 h 2362"/>
                <a:gd name="T56" fmla="*/ 66 w 1574"/>
                <a:gd name="T57" fmla="*/ 2295 h 2362"/>
                <a:gd name="T58" fmla="*/ 43 w 1574"/>
                <a:gd name="T59" fmla="*/ 2269 h 2362"/>
                <a:gd name="T60" fmla="*/ 25 w 1574"/>
                <a:gd name="T61" fmla="*/ 2241 h 2362"/>
                <a:gd name="T62" fmla="*/ 12 w 1574"/>
                <a:gd name="T63" fmla="*/ 2208 h 2362"/>
                <a:gd name="T64" fmla="*/ 3 w 1574"/>
                <a:gd name="T65" fmla="*/ 2173 h 2362"/>
                <a:gd name="T66" fmla="*/ 0 w 1574"/>
                <a:gd name="T67" fmla="*/ 2137 h 2362"/>
                <a:gd name="T68" fmla="*/ 0 w 1574"/>
                <a:gd name="T69" fmla="*/ 225 h 2362"/>
                <a:gd name="T70" fmla="*/ 3 w 1574"/>
                <a:gd name="T71" fmla="*/ 189 h 2362"/>
                <a:gd name="T72" fmla="*/ 12 w 1574"/>
                <a:gd name="T73" fmla="*/ 154 h 2362"/>
                <a:gd name="T74" fmla="*/ 25 w 1574"/>
                <a:gd name="T75" fmla="*/ 121 h 2362"/>
                <a:gd name="T76" fmla="*/ 43 w 1574"/>
                <a:gd name="T77" fmla="*/ 93 h 2362"/>
                <a:gd name="T78" fmla="*/ 66 w 1574"/>
                <a:gd name="T79" fmla="*/ 67 h 2362"/>
                <a:gd name="T80" fmla="*/ 92 w 1574"/>
                <a:gd name="T81" fmla="*/ 43 h 2362"/>
                <a:gd name="T82" fmla="*/ 121 w 1574"/>
                <a:gd name="T83" fmla="*/ 25 h 2362"/>
                <a:gd name="T84" fmla="*/ 154 w 1574"/>
                <a:gd name="T85" fmla="*/ 12 h 2362"/>
                <a:gd name="T86" fmla="*/ 188 w 1574"/>
                <a:gd name="T87" fmla="*/ 3 h 2362"/>
                <a:gd name="T88" fmla="*/ 225 w 1574"/>
                <a:gd name="T89" fmla="*/ 0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74" h="2362">
                  <a:moveTo>
                    <a:pt x="225" y="0"/>
                  </a:moveTo>
                  <a:lnTo>
                    <a:pt x="1349" y="0"/>
                  </a:lnTo>
                  <a:lnTo>
                    <a:pt x="1386" y="3"/>
                  </a:lnTo>
                  <a:lnTo>
                    <a:pt x="1420" y="12"/>
                  </a:lnTo>
                  <a:lnTo>
                    <a:pt x="1453" y="25"/>
                  </a:lnTo>
                  <a:lnTo>
                    <a:pt x="1482" y="43"/>
                  </a:lnTo>
                  <a:lnTo>
                    <a:pt x="1508" y="67"/>
                  </a:lnTo>
                  <a:lnTo>
                    <a:pt x="1531" y="93"/>
                  </a:lnTo>
                  <a:lnTo>
                    <a:pt x="1549" y="121"/>
                  </a:lnTo>
                  <a:lnTo>
                    <a:pt x="1562" y="154"/>
                  </a:lnTo>
                  <a:lnTo>
                    <a:pt x="1571" y="189"/>
                  </a:lnTo>
                  <a:lnTo>
                    <a:pt x="1574" y="225"/>
                  </a:lnTo>
                  <a:lnTo>
                    <a:pt x="1574" y="2137"/>
                  </a:lnTo>
                  <a:lnTo>
                    <a:pt x="1571" y="2173"/>
                  </a:lnTo>
                  <a:lnTo>
                    <a:pt x="1562" y="2208"/>
                  </a:lnTo>
                  <a:lnTo>
                    <a:pt x="1549" y="2241"/>
                  </a:lnTo>
                  <a:lnTo>
                    <a:pt x="1531" y="2269"/>
                  </a:lnTo>
                  <a:lnTo>
                    <a:pt x="1508" y="2295"/>
                  </a:lnTo>
                  <a:lnTo>
                    <a:pt x="1482" y="2319"/>
                  </a:lnTo>
                  <a:lnTo>
                    <a:pt x="1453" y="2337"/>
                  </a:lnTo>
                  <a:lnTo>
                    <a:pt x="1420" y="2350"/>
                  </a:lnTo>
                  <a:lnTo>
                    <a:pt x="1386" y="2359"/>
                  </a:lnTo>
                  <a:lnTo>
                    <a:pt x="1349" y="2362"/>
                  </a:lnTo>
                  <a:lnTo>
                    <a:pt x="225" y="2362"/>
                  </a:lnTo>
                  <a:lnTo>
                    <a:pt x="188" y="2359"/>
                  </a:lnTo>
                  <a:lnTo>
                    <a:pt x="154" y="2350"/>
                  </a:lnTo>
                  <a:lnTo>
                    <a:pt x="121" y="2337"/>
                  </a:lnTo>
                  <a:lnTo>
                    <a:pt x="92" y="2319"/>
                  </a:lnTo>
                  <a:lnTo>
                    <a:pt x="66" y="2295"/>
                  </a:lnTo>
                  <a:lnTo>
                    <a:pt x="43" y="2269"/>
                  </a:lnTo>
                  <a:lnTo>
                    <a:pt x="25" y="2241"/>
                  </a:lnTo>
                  <a:lnTo>
                    <a:pt x="12" y="2208"/>
                  </a:lnTo>
                  <a:lnTo>
                    <a:pt x="3" y="2173"/>
                  </a:lnTo>
                  <a:lnTo>
                    <a:pt x="0" y="2137"/>
                  </a:lnTo>
                  <a:lnTo>
                    <a:pt x="0" y="225"/>
                  </a:lnTo>
                  <a:lnTo>
                    <a:pt x="3" y="189"/>
                  </a:lnTo>
                  <a:lnTo>
                    <a:pt x="12" y="154"/>
                  </a:lnTo>
                  <a:lnTo>
                    <a:pt x="25" y="121"/>
                  </a:lnTo>
                  <a:lnTo>
                    <a:pt x="43" y="93"/>
                  </a:lnTo>
                  <a:lnTo>
                    <a:pt x="66" y="67"/>
                  </a:lnTo>
                  <a:lnTo>
                    <a:pt x="92" y="43"/>
                  </a:lnTo>
                  <a:lnTo>
                    <a:pt x="121" y="25"/>
                  </a:lnTo>
                  <a:lnTo>
                    <a:pt x="154" y="12"/>
                  </a:lnTo>
                  <a:lnTo>
                    <a:pt x="188" y="3"/>
                  </a:lnTo>
                  <a:lnTo>
                    <a:pt x="225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315">
              <a:extLst>
                <a:ext uri="{FF2B5EF4-FFF2-40B4-BE49-F238E27FC236}">
                  <a16:creationId xmlns:a16="http://schemas.microsoft.com/office/drawing/2014/main" id="{9D35A9E1-7244-4CF2-8A66-EE71B64A63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179" y="3774491"/>
              <a:ext cx="304800" cy="485780"/>
            </a:xfrm>
            <a:custGeom>
              <a:avLst/>
              <a:gdLst>
                <a:gd name="T0" fmla="*/ 900 w 1350"/>
                <a:gd name="T1" fmla="*/ 1968 h 2136"/>
                <a:gd name="T2" fmla="*/ 1012 w 1350"/>
                <a:gd name="T3" fmla="*/ 1855 h 2136"/>
                <a:gd name="T4" fmla="*/ 338 w 1350"/>
                <a:gd name="T5" fmla="*/ 1855 h 2136"/>
                <a:gd name="T6" fmla="*/ 450 w 1350"/>
                <a:gd name="T7" fmla="*/ 1968 h 2136"/>
                <a:gd name="T8" fmla="*/ 338 w 1350"/>
                <a:gd name="T9" fmla="*/ 1855 h 2136"/>
                <a:gd name="T10" fmla="*/ 650 w 1350"/>
                <a:gd name="T11" fmla="*/ 1802 h 2136"/>
                <a:gd name="T12" fmla="*/ 604 w 1350"/>
                <a:gd name="T13" fmla="*/ 1823 h 2136"/>
                <a:gd name="T14" fmla="*/ 574 w 1350"/>
                <a:gd name="T15" fmla="*/ 1862 h 2136"/>
                <a:gd name="T16" fmla="*/ 563 w 1350"/>
                <a:gd name="T17" fmla="*/ 1911 h 2136"/>
                <a:gd name="T18" fmla="*/ 574 w 1350"/>
                <a:gd name="T19" fmla="*/ 1961 h 2136"/>
                <a:gd name="T20" fmla="*/ 604 w 1350"/>
                <a:gd name="T21" fmla="*/ 1999 h 2136"/>
                <a:gd name="T22" fmla="*/ 650 w 1350"/>
                <a:gd name="T23" fmla="*/ 2021 h 2136"/>
                <a:gd name="T24" fmla="*/ 700 w 1350"/>
                <a:gd name="T25" fmla="*/ 2021 h 2136"/>
                <a:gd name="T26" fmla="*/ 746 w 1350"/>
                <a:gd name="T27" fmla="*/ 1999 h 2136"/>
                <a:gd name="T28" fmla="*/ 776 w 1350"/>
                <a:gd name="T29" fmla="*/ 1961 h 2136"/>
                <a:gd name="T30" fmla="*/ 787 w 1350"/>
                <a:gd name="T31" fmla="*/ 1911 h 2136"/>
                <a:gd name="T32" fmla="*/ 776 w 1350"/>
                <a:gd name="T33" fmla="*/ 1862 h 2136"/>
                <a:gd name="T34" fmla="*/ 746 w 1350"/>
                <a:gd name="T35" fmla="*/ 1823 h 2136"/>
                <a:gd name="T36" fmla="*/ 700 w 1350"/>
                <a:gd name="T37" fmla="*/ 1802 h 2136"/>
                <a:gd name="T38" fmla="*/ 113 w 1350"/>
                <a:gd name="T39" fmla="*/ 225 h 2136"/>
                <a:gd name="T40" fmla="*/ 1237 w 1350"/>
                <a:gd name="T41" fmla="*/ 1686 h 2136"/>
                <a:gd name="T42" fmla="*/ 113 w 1350"/>
                <a:gd name="T43" fmla="*/ 225 h 2136"/>
                <a:gd name="T44" fmla="*/ 1237 w 1350"/>
                <a:gd name="T45" fmla="*/ 0 h 2136"/>
                <a:gd name="T46" fmla="*/ 1287 w 1350"/>
                <a:gd name="T47" fmla="*/ 12 h 2136"/>
                <a:gd name="T48" fmla="*/ 1325 w 1350"/>
                <a:gd name="T49" fmla="*/ 42 h 2136"/>
                <a:gd name="T50" fmla="*/ 1347 w 1350"/>
                <a:gd name="T51" fmla="*/ 87 h 2136"/>
                <a:gd name="T52" fmla="*/ 1350 w 1350"/>
                <a:gd name="T53" fmla="*/ 2024 h 2136"/>
                <a:gd name="T54" fmla="*/ 1338 w 1350"/>
                <a:gd name="T55" fmla="*/ 2074 h 2136"/>
                <a:gd name="T56" fmla="*/ 1308 w 1350"/>
                <a:gd name="T57" fmla="*/ 2112 h 2136"/>
                <a:gd name="T58" fmla="*/ 1263 w 1350"/>
                <a:gd name="T59" fmla="*/ 2133 h 2136"/>
                <a:gd name="T60" fmla="*/ 113 w 1350"/>
                <a:gd name="T61" fmla="*/ 2136 h 2136"/>
                <a:gd name="T62" fmla="*/ 63 w 1350"/>
                <a:gd name="T63" fmla="*/ 2124 h 2136"/>
                <a:gd name="T64" fmla="*/ 25 w 1350"/>
                <a:gd name="T65" fmla="*/ 2094 h 2136"/>
                <a:gd name="T66" fmla="*/ 3 w 1350"/>
                <a:gd name="T67" fmla="*/ 2049 h 2136"/>
                <a:gd name="T68" fmla="*/ 0 w 1350"/>
                <a:gd name="T69" fmla="*/ 112 h 2136"/>
                <a:gd name="T70" fmla="*/ 12 w 1350"/>
                <a:gd name="T71" fmla="*/ 62 h 2136"/>
                <a:gd name="T72" fmla="*/ 42 w 1350"/>
                <a:gd name="T73" fmla="*/ 24 h 2136"/>
                <a:gd name="T74" fmla="*/ 87 w 1350"/>
                <a:gd name="T75" fmla="*/ 3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0" h="2136">
                  <a:moveTo>
                    <a:pt x="900" y="1855"/>
                  </a:moveTo>
                  <a:lnTo>
                    <a:pt x="900" y="1968"/>
                  </a:lnTo>
                  <a:lnTo>
                    <a:pt x="1012" y="1968"/>
                  </a:lnTo>
                  <a:lnTo>
                    <a:pt x="1012" y="1855"/>
                  </a:lnTo>
                  <a:lnTo>
                    <a:pt x="900" y="1855"/>
                  </a:lnTo>
                  <a:close/>
                  <a:moveTo>
                    <a:pt x="338" y="1855"/>
                  </a:moveTo>
                  <a:lnTo>
                    <a:pt x="338" y="1968"/>
                  </a:lnTo>
                  <a:lnTo>
                    <a:pt x="450" y="1968"/>
                  </a:lnTo>
                  <a:lnTo>
                    <a:pt x="450" y="1855"/>
                  </a:lnTo>
                  <a:lnTo>
                    <a:pt x="338" y="1855"/>
                  </a:lnTo>
                  <a:close/>
                  <a:moveTo>
                    <a:pt x="675" y="1799"/>
                  </a:moveTo>
                  <a:lnTo>
                    <a:pt x="650" y="1802"/>
                  </a:lnTo>
                  <a:lnTo>
                    <a:pt x="625" y="1811"/>
                  </a:lnTo>
                  <a:lnTo>
                    <a:pt x="604" y="1823"/>
                  </a:lnTo>
                  <a:lnTo>
                    <a:pt x="587" y="1841"/>
                  </a:lnTo>
                  <a:lnTo>
                    <a:pt x="574" y="1862"/>
                  </a:lnTo>
                  <a:lnTo>
                    <a:pt x="565" y="1886"/>
                  </a:lnTo>
                  <a:lnTo>
                    <a:pt x="563" y="1911"/>
                  </a:lnTo>
                  <a:lnTo>
                    <a:pt x="565" y="1937"/>
                  </a:lnTo>
                  <a:lnTo>
                    <a:pt x="574" y="1961"/>
                  </a:lnTo>
                  <a:lnTo>
                    <a:pt x="587" y="1982"/>
                  </a:lnTo>
                  <a:lnTo>
                    <a:pt x="604" y="1999"/>
                  </a:lnTo>
                  <a:lnTo>
                    <a:pt x="625" y="2012"/>
                  </a:lnTo>
                  <a:lnTo>
                    <a:pt x="650" y="2021"/>
                  </a:lnTo>
                  <a:lnTo>
                    <a:pt x="675" y="2024"/>
                  </a:lnTo>
                  <a:lnTo>
                    <a:pt x="700" y="2021"/>
                  </a:lnTo>
                  <a:lnTo>
                    <a:pt x="725" y="2012"/>
                  </a:lnTo>
                  <a:lnTo>
                    <a:pt x="746" y="1999"/>
                  </a:lnTo>
                  <a:lnTo>
                    <a:pt x="763" y="1982"/>
                  </a:lnTo>
                  <a:lnTo>
                    <a:pt x="776" y="1961"/>
                  </a:lnTo>
                  <a:lnTo>
                    <a:pt x="785" y="1937"/>
                  </a:lnTo>
                  <a:lnTo>
                    <a:pt x="787" y="1911"/>
                  </a:lnTo>
                  <a:lnTo>
                    <a:pt x="785" y="1886"/>
                  </a:lnTo>
                  <a:lnTo>
                    <a:pt x="776" y="1862"/>
                  </a:lnTo>
                  <a:lnTo>
                    <a:pt x="763" y="1841"/>
                  </a:lnTo>
                  <a:lnTo>
                    <a:pt x="746" y="1823"/>
                  </a:lnTo>
                  <a:lnTo>
                    <a:pt x="725" y="1811"/>
                  </a:lnTo>
                  <a:lnTo>
                    <a:pt x="700" y="1802"/>
                  </a:lnTo>
                  <a:lnTo>
                    <a:pt x="675" y="1799"/>
                  </a:lnTo>
                  <a:close/>
                  <a:moveTo>
                    <a:pt x="113" y="225"/>
                  </a:moveTo>
                  <a:lnTo>
                    <a:pt x="113" y="1686"/>
                  </a:lnTo>
                  <a:lnTo>
                    <a:pt x="1237" y="1686"/>
                  </a:lnTo>
                  <a:lnTo>
                    <a:pt x="1237" y="225"/>
                  </a:lnTo>
                  <a:lnTo>
                    <a:pt x="113" y="225"/>
                  </a:lnTo>
                  <a:close/>
                  <a:moveTo>
                    <a:pt x="113" y="0"/>
                  </a:moveTo>
                  <a:lnTo>
                    <a:pt x="1237" y="0"/>
                  </a:lnTo>
                  <a:lnTo>
                    <a:pt x="1263" y="3"/>
                  </a:lnTo>
                  <a:lnTo>
                    <a:pt x="1287" y="12"/>
                  </a:lnTo>
                  <a:lnTo>
                    <a:pt x="1308" y="24"/>
                  </a:lnTo>
                  <a:lnTo>
                    <a:pt x="1325" y="42"/>
                  </a:lnTo>
                  <a:lnTo>
                    <a:pt x="1338" y="62"/>
                  </a:lnTo>
                  <a:lnTo>
                    <a:pt x="1347" y="87"/>
                  </a:lnTo>
                  <a:lnTo>
                    <a:pt x="1350" y="112"/>
                  </a:lnTo>
                  <a:lnTo>
                    <a:pt x="1350" y="2024"/>
                  </a:lnTo>
                  <a:lnTo>
                    <a:pt x="1347" y="2049"/>
                  </a:lnTo>
                  <a:lnTo>
                    <a:pt x="1338" y="2074"/>
                  </a:lnTo>
                  <a:lnTo>
                    <a:pt x="1325" y="2094"/>
                  </a:lnTo>
                  <a:lnTo>
                    <a:pt x="1308" y="2112"/>
                  </a:lnTo>
                  <a:lnTo>
                    <a:pt x="1287" y="2124"/>
                  </a:lnTo>
                  <a:lnTo>
                    <a:pt x="1263" y="2133"/>
                  </a:lnTo>
                  <a:lnTo>
                    <a:pt x="1237" y="2136"/>
                  </a:lnTo>
                  <a:lnTo>
                    <a:pt x="113" y="2136"/>
                  </a:lnTo>
                  <a:lnTo>
                    <a:pt x="87" y="2133"/>
                  </a:lnTo>
                  <a:lnTo>
                    <a:pt x="63" y="2124"/>
                  </a:lnTo>
                  <a:lnTo>
                    <a:pt x="42" y="2112"/>
                  </a:lnTo>
                  <a:lnTo>
                    <a:pt x="25" y="2094"/>
                  </a:lnTo>
                  <a:lnTo>
                    <a:pt x="12" y="2074"/>
                  </a:lnTo>
                  <a:lnTo>
                    <a:pt x="3" y="2049"/>
                  </a:lnTo>
                  <a:lnTo>
                    <a:pt x="0" y="2024"/>
                  </a:lnTo>
                  <a:lnTo>
                    <a:pt x="0" y="112"/>
                  </a:lnTo>
                  <a:lnTo>
                    <a:pt x="3" y="87"/>
                  </a:lnTo>
                  <a:lnTo>
                    <a:pt x="12" y="62"/>
                  </a:lnTo>
                  <a:lnTo>
                    <a:pt x="25" y="42"/>
                  </a:lnTo>
                  <a:lnTo>
                    <a:pt x="42" y="24"/>
                  </a:lnTo>
                  <a:lnTo>
                    <a:pt x="63" y="12"/>
                  </a:lnTo>
                  <a:lnTo>
                    <a:pt x="87" y="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Rectangle 316">
              <a:extLst>
                <a:ext uri="{FF2B5EF4-FFF2-40B4-BE49-F238E27FC236}">
                  <a16:creationId xmlns:a16="http://schemas.microsoft.com/office/drawing/2014/main" id="{48684160-C481-44E8-B036-B4290CC0A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979" y="3852280"/>
              <a:ext cx="50800" cy="55563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Rectangle 317">
              <a:extLst>
                <a:ext uri="{FF2B5EF4-FFF2-40B4-BE49-F238E27FC236}">
                  <a16:creationId xmlns:a16="http://schemas.microsoft.com/office/drawing/2014/main" id="{82FF0134-0F9C-46FD-A433-0FDFCFA09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779" y="3852280"/>
              <a:ext cx="50800" cy="55563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Rectangle 318">
              <a:extLst>
                <a:ext uri="{FF2B5EF4-FFF2-40B4-BE49-F238E27FC236}">
                  <a16:creationId xmlns:a16="http://schemas.microsoft.com/office/drawing/2014/main" id="{3FAE5CCB-79C9-45FF-9CD7-53735268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579" y="3852280"/>
              <a:ext cx="50800" cy="55563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Rectangle 319">
              <a:extLst>
                <a:ext uri="{FF2B5EF4-FFF2-40B4-BE49-F238E27FC236}">
                  <a16:creationId xmlns:a16="http://schemas.microsoft.com/office/drawing/2014/main" id="{B0905ECC-0D17-4931-9BE3-EFF77B3DC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379" y="3852280"/>
              <a:ext cx="50800" cy="55563"/>
            </a:xfrm>
            <a:prstGeom prst="rect">
              <a:avLst/>
            </a:prstGeom>
            <a:solidFill>
              <a:srgbClr val="F7994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Rectangle 320">
              <a:extLst>
                <a:ext uri="{FF2B5EF4-FFF2-40B4-BE49-F238E27FC236}">
                  <a16:creationId xmlns:a16="http://schemas.microsoft.com/office/drawing/2014/main" id="{CD9F738A-9C2B-4462-BC64-EFF1536A5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979" y="3907843"/>
              <a:ext cx="50800" cy="55563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Rectangle 321">
              <a:extLst>
                <a:ext uri="{FF2B5EF4-FFF2-40B4-BE49-F238E27FC236}">
                  <a16:creationId xmlns:a16="http://schemas.microsoft.com/office/drawing/2014/main" id="{AB0FBE33-E808-4D4F-A864-975BD02A7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779" y="3907843"/>
              <a:ext cx="50800" cy="55563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Rectangle 322">
              <a:extLst>
                <a:ext uri="{FF2B5EF4-FFF2-40B4-BE49-F238E27FC236}">
                  <a16:creationId xmlns:a16="http://schemas.microsoft.com/office/drawing/2014/main" id="{70B274C6-2F05-4CB6-8BF0-8D664E278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579" y="3907843"/>
              <a:ext cx="50800" cy="55563"/>
            </a:xfrm>
            <a:prstGeom prst="rect">
              <a:avLst/>
            </a:prstGeom>
            <a:solidFill>
              <a:srgbClr val="F7994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Rectangle 323">
              <a:extLst>
                <a:ext uri="{FF2B5EF4-FFF2-40B4-BE49-F238E27FC236}">
                  <a16:creationId xmlns:a16="http://schemas.microsoft.com/office/drawing/2014/main" id="{59662E0F-24F0-4590-B099-19A9D40FA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379" y="3907843"/>
              <a:ext cx="50800" cy="55563"/>
            </a:xfrm>
            <a:prstGeom prst="rect">
              <a:avLst/>
            </a:prstGeom>
            <a:solidFill>
              <a:srgbClr val="94E6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Rectangle 324">
              <a:extLst>
                <a:ext uri="{FF2B5EF4-FFF2-40B4-BE49-F238E27FC236}">
                  <a16:creationId xmlns:a16="http://schemas.microsoft.com/office/drawing/2014/main" id="{E705A324-1DCB-4C13-AAAA-335E46451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979" y="3963406"/>
              <a:ext cx="50800" cy="57151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Rectangle 325">
              <a:extLst>
                <a:ext uri="{FF2B5EF4-FFF2-40B4-BE49-F238E27FC236}">
                  <a16:creationId xmlns:a16="http://schemas.microsoft.com/office/drawing/2014/main" id="{F0764AD9-9977-48CF-A8E1-F63578E17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779" y="3963406"/>
              <a:ext cx="50800" cy="57151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Rectangle 326">
              <a:extLst>
                <a:ext uri="{FF2B5EF4-FFF2-40B4-BE49-F238E27FC236}">
                  <a16:creationId xmlns:a16="http://schemas.microsoft.com/office/drawing/2014/main" id="{54B9AC81-D389-4225-9450-A9678537E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579" y="3963406"/>
              <a:ext cx="50800" cy="57151"/>
            </a:xfrm>
            <a:prstGeom prst="rect">
              <a:avLst/>
            </a:prstGeom>
            <a:solidFill>
              <a:srgbClr val="AAD04A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Rectangle 327">
              <a:extLst>
                <a:ext uri="{FF2B5EF4-FFF2-40B4-BE49-F238E27FC236}">
                  <a16:creationId xmlns:a16="http://schemas.microsoft.com/office/drawing/2014/main" id="{638453E1-40A4-4187-A30E-22EC69444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379" y="3963406"/>
              <a:ext cx="50800" cy="57151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Rectangle 328">
              <a:extLst>
                <a:ext uri="{FF2B5EF4-FFF2-40B4-BE49-F238E27FC236}">
                  <a16:creationId xmlns:a16="http://schemas.microsoft.com/office/drawing/2014/main" id="{9E06FC90-1C98-4260-B10C-B1218253C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979" y="4020557"/>
              <a:ext cx="50800" cy="55563"/>
            </a:xfrm>
            <a:prstGeom prst="rect">
              <a:avLst/>
            </a:prstGeom>
            <a:solidFill>
              <a:srgbClr val="F7C23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Rectangle 329">
              <a:extLst>
                <a:ext uri="{FF2B5EF4-FFF2-40B4-BE49-F238E27FC236}">
                  <a16:creationId xmlns:a16="http://schemas.microsoft.com/office/drawing/2014/main" id="{272648CC-2060-44D8-929A-44D5AE1B5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779" y="4020557"/>
              <a:ext cx="50800" cy="55563"/>
            </a:xfrm>
            <a:prstGeom prst="rect">
              <a:avLst/>
            </a:prstGeom>
            <a:solidFill>
              <a:srgbClr val="F7994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Rectangle 330">
              <a:extLst>
                <a:ext uri="{FF2B5EF4-FFF2-40B4-BE49-F238E27FC236}">
                  <a16:creationId xmlns:a16="http://schemas.microsoft.com/office/drawing/2014/main" id="{95F1C0D7-90F8-4AA5-9D59-7D80CEF07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579" y="4020557"/>
              <a:ext cx="50800" cy="55563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331">
              <a:extLst>
                <a:ext uri="{FF2B5EF4-FFF2-40B4-BE49-F238E27FC236}">
                  <a16:creationId xmlns:a16="http://schemas.microsoft.com/office/drawing/2014/main" id="{E144B04D-489B-40B4-ABB3-6CF9F9CC9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379" y="4020557"/>
              <a:ext cx="50800" cy="55563"/>
            </a:xfrm>
            <a:prstGeom prst="rect">
              <a:avLst/>
            </a:prstGeom>
            <a:solidFill>
              <a:srgbClr val="007AC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332">
              <a:extLst>
                <a:ext uri="{FF2B5EF4-FFF2-40B4-BE49-F238E27FC236}">
                  <a16:creationId xmlns:a16="http://schemas.microsoft.com/office/drawing/2014/main" id="{A0171FDE-DFEC-4995-BC74-9E8515E23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979" y="4076120"/>
              <a:ext cx="50800" cy="55563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333">
              <a:extLst>
                <a:ext uri="{FF2B5EF4-FFF2-40B4-BE49-F238E27FC236}">
                  <a16:creationId xmlns:a16="http://schemas.microsoft.com/office/drawing/2014/main" id="{4573A2D9-5C07-40A6-AB46-AB7AE1FC8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779" y="4076120"/>
              <a:ext cx="50800" cy="55563"/>
            </a:xfrm>
            <a:prstGeom prst="rect">
              <a:avLst/>
            </a:prstGeom>
            <a:solidFill>
              <a:srgbClr val="DDECB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Rectangle 334">
              <a:extLst>
                <a:ext uri="{FF2B5EF4-FFF2-40B4-BE49-F238E27FC236}">
                  <a16:creationId xmlns:a16="http://schemas.microsoft.com/office/drawing/2014/main" id="{4FE013DB-2993-4652-B8EB-568524623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579" y="4076120"/>
              <a:ext cx="50800" cy="55563"/>
            </a:xfrm>
            <a:prstGeom prst="rect">
              <a:avLst/>
            </a:prstGeom>
            <a:solidFill>
              <a:srgbClr val="94E6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335">
              <a:extLst>
                <a:ext uri="{FF2B5EF4-FFF2-40B4-BE49-F238E27FC236}">
                  <a16:creationId xmlns:a16="http://schemas.microsoft.com/office/drawing/2014/main" id="{34B17205-B619-4C62-AC8A-45E0F9AA5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379" y="4076120"/>
              <a:ext cx="50800" cy="55563"/>
            </a:xfrm>
            <a:prstGeom prst="rect">
              <a:avLst/>
            </a:prstGeom>
            <a:solidFill>
              <a:srgbClr val="00B9F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98691970-607A-4DB7-BF4A-1A8F8018BE04}"/>
              </a:ext>
            </a:extLst>
          </p:cNvPr>
          <p:cNvCxnSpPr>
            <a:cxnSpLocks/>
          </p:cNvCxnSpPr>
          <p:nvPr/>
        </p:nvCxnSpPr>
        <p:spPr bwMode="auto">
          <a:xfrm flipH="1">
            <a:off x="1851739" y="4115320"/>
            <a:ext cx="1136852" cy="837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" name="Rectangle 511">
            <a:extLst>
              <a:ext uri="{FF2B5EF4-FFF2-40B4-BE49-F238E27FC236}">
                <a16:creationId xmlns:a16="http://schemas.microsoft.com/office/drawing/2014/main" id="{378F7DCB-1E7C-4883-95CD-D09FDF0A28BC}"/>
              </a:ext>
            </a:extLst>
          </p:cNvPr>
          <p:cNvSpPr/>
          <p:nvPr/>
        </p:nvSpPr>
        <p:spPr>
          <a:xfrm>
            <a:off x="1257963" y="3545533"/>
            <a:ext cx="1124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Image Space</a:t>
            </a:r>
          </a:p>
        </p:txBody>
      </p: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486EECA4-035C-4DE8-B2F1-C305DF7D208B}"/>
              </a:ext>
            </a:extLst>
          </p:cNvPr>
          <p:cNvCxnSpPr>
            <a:cxnSpLocks/>
          </p:cNvCxnSpPr>
          <p:nvPr/>
        </p:nvCxnSpPr>
        <p:spPr bwMode="auto">
          <a:xfrm flipV="1">
            <a:off x="1851739" y="3887198"/>
            <a:ext cx="0" cy="23183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4" name="Straight Connector 513">
            <a:extLst>
              <a:ext uri="{FF2B5EF4-FFF2-40B4-BE49-F238E27FC236}">
                <a16:creationId xmlns:a16="http://schemas.microsoft.com/office/drawing/2014/main" id="{2D7842F7-7295-42F7-87A0-43D381EEF37E}"/>
              </a:ext>
            </a:extLst>
          </p:cNvPr>
          <p:cNvCxnSpPr>
            <a:cxnSpLocks/>
          </p:cNvCxnSpPr>
          <p:nvPr/>
        </p:nvCxnSpPr>
        <p:spPr bwMode="auto">
          <a:xfrm flipH="1">
            <a:off x="4009154" y="4133310"/>
            <a:ext cx="95616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5" name="TextBox 394">
            <a:extLst>
              <a:ext uri="{FF2B5EF4-FFF2-40B4-BE49-F238E27FC236}">
                <a16:creationId xmlns:a16="http://schemas.microsoft.com/office/drawing/2014/main" id="{1C4E38AA-DE15-4038-A609-42996FDA284F}"/>
              </a:ext>
            </a:extLst>
          </p:cNvPr>
          <p:cNvSpPr txBox="1"/>
          <p:nvPr/>
        </p:nvSpPr>
        <p:spPr>
          <a:xfrm>
            <a:off x="556199" y="1846164"/>
            <a:ext cx="2002357" cy="15399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1400" b="1" dirty="0"/>
              <a:t>Oriented</a:t>
            </a:r>
            <a:endParaRPr lang="en-US" sz="1400" b="1" dirty="0">
              <a:ea typeface="+mn-ea"/>
              <a:cs typeface="+mn-cs"/>
            </a:endParaRPr>
          </a:p>
        </p:txBody>
      </p: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2D35ED8F-09AA-40A3-B9ED-8D7856E38F2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21875" y="5679653"/>
            <a:ext cx="2175731" cy="908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41648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239" grpId="0"/>
      <p:bldP spid="245" grpId="0"/>
      <p:bldP spid="227" grpId="0"/>
      <p:bldP spid="215" grpId="0" animBg="1"/>
      <p:bldP spid="236" grpId="0"/>
      <p:bldP spid="349" grpId="0"/>
      <p:bldP spid="393" grpId="0" animBg="1"/>
      <p:bldP spid="512" grpId="0"/>
      <p:bldP spid="395" grpId="0"/>
    </p:bldLst>
  </p:timing>
</p:sld>
</file>

<file path=ppt/theme/theme1.xml><?xml version="1.0" encoding="utf-8"?>
<a:theme xmlns:a="http://schemas.openxmlformats.org/drawingml/2006/main" name="Esri_Corporate_Template-Dark">
  <a:themeElements>
    <a:clrScheme name="Esri Branding Colors 2013_Blue Background 1">
      <a:dk1>
        <a:sysClr val="windowText" lastClr="000000"/>
      </a:dk1>
      <a:lt1>
        <a:sysClr val="window" lastClr="FFFFFF"/>
      </a:lt1>
      <a:dk2>
        <a:srgbClr val="007AC2"/>
      </a:dk2>
      <a:lt2>
        <a:srgbClr val="FFFF96"/>
      </a:lt2>
      <a:accent1>
        <a:srgbClr val="35AC46"/>
      </a:accent1>
      <a:accent2>
        <a:srgbClr val="AAD04B"/>
      </a:accent2>
      <a:accent3>
        <a:srgbClr val="F89927"/>
      </a:accent3>
      <a:accent4>
        <a:srgbClr val="00B9F2"/>
      </a:accent4>
      <a:accent5>
        <a:srgbClr val="8E499B"/>
      </a:accent5>
      <a:accent6>
        <a:srgbClr val="BE9969"/>
      </a:accent6>
      <a:hlink>
        <a:srgbClr val="C0E8FF"/>
      </a:hlink>
      <a:folHlink>
        <a:srgbClr val="81D0FF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31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ri_Corporate_Template-Dark" id="{62A57839-816C-DD40-89BF-1C32BC75980C}" vid="{B3749CB9-E79A-FB42-8D76-A7C3AB67D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CB09B909685840A5AA5DC537182835" ma:contentTypeVersion="1" ma:contentTypeDescription="Create a new document." ma:contentTypeScope="" ma:versionID="647b6714bcbd012a02104274568241a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1A338E5-2E37-4973-87E6-4C02B0B7F460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2FE51124-E413-4DA5-9E06-A6EB32D0C127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18DF8D07-6137-4D85-8010-4650942E033A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DB399249-DB96-4601-9BA5-97791613CF3A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D4E2A01F-BEC1-4558-9AD1-A87ED70D910B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53220D22-8257-492D-8F60-ECE474D7C47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16EF6D11-DC4F-410C-A4BF-DF081B432591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905F88FE-324F-4FBE-89BB-9CEE04D6CACF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612F64FD-E61D-43DE-A84B-8FC0DA8FC26C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96117C4-1661-4D3B-B9F6-BC19E0F3E90B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A46DABE-45F1-4E65-A939-497CB70F357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A1E471A-DB16-4174-9D85-6F159A344CDB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86B5FFB5-BF2F-45EA-BC75-C41726A8F251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D6F15B81-7660-4E9F-B613-8AA4F84B6DA3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76859AF2-E75C-459B-8657-EEEA80BC815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E47732B9-9C1B-4723-B4AA-A21238C5DF44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5B58CDD1-2BF6-415B-A256-DBBCC6A48D56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4ADFB689-BC87-4869-ADD0-8C3555150450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2C9ABD96-756D-41D3-909F-6F7B4C6B6E1F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71658D62-F010-45F1-9326-EDC465FED48E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EE9F405B-FE7A-4AB8-9CB8-9A75FBA69A95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998905D7-FE59-48DE-A74A-5B0009B7827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684026F-E81F-4167-824A-3AA1BAEAE133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3E253610-1BBE-4C16-A1DA-4D6F07A3A74E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8EED6C1C-A455-42E4-8CBE-649F5A755068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10846DB9-88C0-41D7-ACE4-BEC3A7488A03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8B8D6152-B933-4294-8151-3CF2A1B01F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4.xml><?xml version="1.0" encoding="utf-8"?>
<ds:datastoreItem xmlns:ds="http://schemas.openxmlformats.org/officeDocument/2006/customXml" ds:itemID="{4ADFB73A-380D-41FC-8C37-7155886326FA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E5F80E3B-5636-41B2-898D-5D17189605B7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C4AF463C-FA8B-436D-9853-3318650FDAB8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33F5FE6F-FF86-471A-919E-6C74E3669390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A2D97EB6-C9B5-45C6-85A6-D4FE6E1D9856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FB58F897-2A4D-4309-8E20-83FD28E6FE2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2A42D4B-0AAE-44C9-A2EF-48BDE1C5260A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2672FF5B-1ADC-45B0-9698-61421F5761E7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653D88A7-0F5E-41C5-A5C5-47DF37C594C5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F6EFD530-1E3E-47B8-A55C-19EC63E3C655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FDE85643-3216-4103-A1BD-63F5E1D42D73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039A5E78-EC42-40DE-A05E-1C7FCA140310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55235559-86B9-428B-8DAF-8EE6262226D5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EB8D7141-3508-4B4E-8051-37E3E4C09D17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9DC677B7-6D9E-42B7-AD1F-75D1804EAF7D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C3102E66-5C5A-4AAF-9C94-24819091B61E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9E8787D6-C7B8-48EC-8C13-4069AE6320BD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81E133DB-697E-4C10-B192-8899027B1EC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50.xml><?xml version="1.0" encoding="utf-8"?>
<ds:datastoreItem xmlns:ds="http://schemas.openxmlformats.org/officeDocument/2006/customXml" ds:itemID="{DE4ACD9E-0233-451D-890D-5732E05DB574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4617AF64-94DB-48BB-8BE2-3BCF6B12593F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352E5095-9B98-4AF0-9861-BDC020ABBCFC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B0302D17-5923-4CC0-9EB4-0E57930F5A8E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A77C5B54-CA1C-4010-8D5D-ED406825EBB7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AE5A340C-916E-449C-AA30-CD41B151A0D4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328DCA66-548E-4424-83E1-09FFD45EE4B0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B7E6AAC2-10E8-4F0C-BCC5-34BD332F8972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6D2D132B-596B-4D69-A43B-566EB6C10C03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D32008F3-64AC-45EB-A05B-F6120AE6229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147CA22-2BC4-4917-83D2-7CA4C34A80D4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C9037CA3-5499-457D-8238-F29CBEBDF143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C1BF2448-6CBA-44DB-9E22-BED59BA834DF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9E56F111-9E55-4604-91C2-8352AE933430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EF0D8C03-B10D-4D20-AC38-CA6799A7A314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E559A846-F914-4753-A2DC-D33AFE44114C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3A5DA3C3-46A0-47F8-855A-99C7684A98A2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AB25B40B-929A-4CD0-B9AB-7142442027B6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AC4EB402-C456-4A26-8A92-B48606FF9264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F29452FE-972E-43F8-B54C-969F4C69C00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4844715-80D4-4BDB-8DF0-52D9314E2485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7A70D44C-B768-49FE-A70F-C6199D3EE9A7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E940B40D-12DB-4BFA-BBB6-2269FD71FF9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499</Words>
  <Application>Microsoft Office PowerPoint</Application>
  <PresentationFormat>Widescreen</PresentationFormat>
  <Paragraphs>126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Lucida Grande</vt:lpstr>
      <vt:lpstr>Esri_Corporate_Template-Dark</vt:lpstr>
      <vt:lpstr>Workflows for image orthorectification  in desktop, cloud, and web environments</vt:lpstr>
      <vt:lpstr>Orthorectification Processing</vt:lpstr>
      <vt:lpstr>DTM Orthomosaic</vt:lpstr>
      <vt:lpstr>DSM | ‘True’ Orthomosaic</vt:lpstr>
      <vt:lpstr>Dynamic Orthomosaic</vt:lpstr>
      <vt:lpstr>Image Space</vt:lpstr>
      <vt:lpstr>Examples/Issue of a DSM/True orthomosaic vs Dynamic orthomosaic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2018-05-23T23:01:17Z</dcterms:created>
  <dcterms:modified xsi:type="dcterms:W3CDTF">2019-01-25T16:04:16Z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0x0101007CCB09B909685840A5AA5DC537182835</vt:lpwstr>
  </property>
</Properties>
</file>