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9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2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ish Horkan" userId="27ce0f07bdc4b3e2" providerId="LiveId" clId="{17971FB5-91B9-447B-99B7-5AC62E8C1908}"/>
    <pc:docChg chg="modSld">
      <pc:chgData name="Trish Horkan" userId="27ce0f07bdc4b3e2" providerId="LiveId" clId="{17971FB5-91B9-447B-99B7-5AC62E8C1908}" dt="2021-05-16T03:51:34.549" v="5" actId="20577"/>
      <pc:docMkLst>
        <pc:docMk/>
      </pc:docMkLst>
      <pc:sldChg chg="modSp mod">
        <pc:chgData name="Trish Horkan" userId="27ce0f07bdc4b3e2" providerId="LiveId" clId="{17971FB5-91B9-447B-99B7-5AC62E8C1908}" dt="2021-05-16T03:51:34.549" v="5" actId="20577"/>
        <pc:sldMkLst>
          <pc:docMk/>
          <pc:sldMk cId="1884259855" sldId="295"/>
        </pc:sldMkLst>
        <pc:spChg chg="mod">
          <ac:chgData name="Trish Horkan" userId="27ce0f07bdc4b3e2" providerId="LiveId" clId="{17971FB5-91B9-447B-99B7-5AC62E8C1908}" dt="2021-05-16T03:51:34.549" v="5" actId="20577"/>
          <ac:spMkLst>
            <pc:docMk/>
            <pc:sldMk cId="1884259855" sldId="295"/>
            <ac:spMk id="2" creationId="{544F0D2D-229C-461E-94FD-81EB91425076}"/>
          </ac:spMkLst>
        </pc:spChg>
        <pc:spChg chg="mod">
          <ac:chgData name="Trish Horkan" userId="27ce0f07bdc4b3e2" providerId="LiveId" clId="{17971FB5-91B9-447B-99B7-5AC62E8C1908}" dt="2021-05-16T03:13:52.707" v="3" actId="208"/>
          <ac:spMkLst>
            <pc:docMk/>
            <pc:sldMk cId="1884259855" sldId="295"/>
            <ac:spMk id="4" creationId="{8CDA10F2-C8A4-48F6-86F3-EBD393B95E8A}"/>
          </ac:spMkLst>
        </pc:spChg>
        <pc:spChg chg="mod">
          <ac:chgData name="Trish Horkan" userId="27ce0f07bdc4b3e2" providerId="LiveId" clId="{17971FB5-91B9-447B-99B7-5AC62E8C1908}" dt="2021-05-16T03:14:01.319" v="4" actId="208"/>
          <ac:spMkLst>
            <pc:docMk/>
            <pc:sldMk cId="1884259855" sldId="295"/>
            <ac:spMk id="7" creationId="{499A8D12-8F03-4A4F-A2D0-333A2D8004C2}"/>
          </ac:spMkLst>
        </pc:spChg>
        <pc:spChg chg="mod">
          <ac:chgData name="Trish Horkan" userId="27ce0f07bdc4b3e2" providerId="LiveId" clId="{17971FB5-91B9-447B-99B7-5AC62E8C1908}" dt="2021-05-16T03:13:29.338" v="0" actId="208"/>
          <ac:spMkLst>
            <pc:docMk/>
            <pc:sldMk cId="1884259855" sldId="295"/>
            <ac:spMk id="10" creationId="{3996F4DF-17A8-4DBB-BB94-F804128E28EC}"/>
          </ac:spMkLst>
        </pc:spChg>
        <pc:spChg chg="mod">
          <ac:chgData name="Trish Horkan" userId="27ce0f07bdc4b3e2" providerId="LiveId" clId="{17971FB5-91B9-447B-99B7-5AC62E8C1908}" dt="2021-05-16T03:13:37.951" v="1" actId="208"/>
          <ac:spMkLst>
            <pc:docMk/>
            <pc:sldMk cId="1884259855" sldId="295"/>
            <ac:spMk id="12" creationId="{1D8B09E6-9A65-4E32-97D0-8DE04BA630B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4FFB0-77AE-42AA-937A-2ACEC84FD046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BA482-DB43-4339-9B29-98BE7F888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43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0862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" y="-16266"/>
            <a:ext cx="8054767" cy="6889233"/>
          </a:xfrm>
          <a:custGeom>
            <a:avLst/>
            <a:gdLst/>
            <a:ahLst/>
            <a:cxnLst/>
            <a:rect l="l" t="t" r="r" b="b"/>
            <a:pathLst>
              <a:path w="241643" h="206677" extrusionOk="0">
                <a:moveTo>
                  <a:pt x="126321" y="206677"/>
                </a:moveTo>
                <a:lnTo>
                  <a:pt x="241643" y="0"/>
                </a:lnTo>
                <a:lnTo>
                  <a:pt x="0" y="0"/>
                </a:lnTo>
                <a:lnTo>
                  <a:pt x="0" y="2066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3357855" y="2119533"/>
            <a:ext cx="4442400" cy="47384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3601968" y="0"/>
            <a:ext cx="4442400" cy="47384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914400" y="928567"/>
            <a:ext cx="5954800" cy="381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6247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l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11"/>
          <p:cNvGrpSpPr/>
          <p:nvPr/>
        </p:nvGrpSpPr>
        <p:grpSpPr>
          <a:xfrm>
            <a:off x="-418265" y="4675334"/>
            <a:ext cx="10000192" cy="2182689"/>
            <a:chOff x="-313699" y="-18375"/>
            <a:chExt cx="7500144" cy="1637017"/>
          </a:xfrm>
        </p:grpSpPr>
        <p:sp>
          <p:nvSpPr>
            <p:cNvPr id="125" name="Google Shape;125;p11"/>
            <p:cNvSpPr/>
            <p:nvPr/>
          </p:nvSpPr>
          <p:spPr>
            <a:xfrm>
              <a:off x="256375" y="848019"/>
              <a:ext cx="6692400" cy="449100"/>
            </a:xfrm>
            <a:prstGeom prst="parallelogram">
              <a:avLst>
                <a:gd name="adj" fmla="val 5499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11"/>
            <p:cNvSpPr/>
            <p:nvPr/>
          </p:nvSpPr>
          <p:spPr>
            <a:xfrm>
              <a:off x="-313699" y="850942"/>
              <a:ext cx="720000" cy="767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11"/>
            <p:cNvSpPr/>
            <p:nvPr/>
          </p:nvSpPr>
          <p:spPr>
            <a:xfrm>
              <a:off x="6680045" y="574471"/>
              <a:ext cx="506400" cy="5400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11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11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11"/>
            <p:cNvSpPr/>
            <p:nvPr/>
          </p:nvSpPr>
          <p:spPr>
            <a:xfrm>
              <a:off x="6845048" y="1038628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1" name="Google Shape;131;p11"/>
          <p:cNvSpPr txBox="1">
            <a:spLocks noGrp="1"/>
          </p:cNvSpPr>
          <p:nvPr>
            <p:ph type="body" idx="1"/>
          </p:nvPr>
        </p:nvSpPr>
        <p:spPr>
          <a:xfrm>
            <a:off x="1003300" y="5875067"/>
            <a:ext cx="7787600" cy="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rtl="0">
              <a:spcBef>
                <a:spcPts val="480"/>
              </a:spcBef>
              <a:spcAft>
                <a:spcPts val="0"/>
              </a:spcAft>
              <a:buSzPts val="1600"/>
              <a:buNone/>
              <a:defRPr sz="2133"/>
            </a:lvl1pPr>
          </a:lstStyle>
          <a:p>
            <a:endParaRPr/>
          </a:p>
        </p:txBody>
      </p:sp>
      <p:sp>
        <p:nvSpPr>
          <p:cNvPr id="132" name="Google Shape;132;p11"/>
          <p:cNvSpPr txBox="1">
            <a:spLocks noGrp="1"/>
          </p:cNvSpPr>
          <p:nvPr>
            <p:ph type="sldNum" idx="12"/>
          </p:nvPr>
        </p:nvSpPr>
        <p:spPr>
          <a:xfrm>
            <a:off x="11410033" y="0"/>
            <a:ext cx="5788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53626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White" type="blank">
  <p:cSld name="Blank - White"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2"/>
          <p:cNvSpPr txBox="1">
            <a:spLocks noGrp="1"/>
          </p:cNvSpPr>
          <p:nvPr>
            <p:ph type="sldNum" idx="12"/>
          </p:nvPr>
        </p:nvSpPr>
        <p:spPr>
          <a:xfrm>
            <a:off x="11410033" y="0"/>
            <a:ext cx="5788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135" name="Google Shape;135;p12"/>
          <p:cNvGrpSpPr/>
          <p:nvPr/>
        </p:nvGrpSpPr>
        <p:grpSpPr>
          <a:xfrm>
            <a:off x="-418255" y="-24499"/>
            <a:ext cx="1823720" cy="2182673"/>
            <a:chOff x="-313691" y="-18375"/>
            <a:chExt cx="1367790" cy="1637005"/>
          </a:xfrm>
        </p:grpSpPr>
        <p:sp>
          <p:nvSpPr>
            <p:cNvPr id="136" name="Google Shape;136;p12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12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12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9" name="Google Shape;139;p12"/>
          <p:cNvGrpSpPr/>
          <p:nvPr/>
        </p:nvGrpSpPr>
        <p:grpSpPr>
          <a:xfrm>
            <a:off x="9980523" y="2340468"/>
            <a:ext cx="3774400" cy="4517696"/>
            <a:chOff x="7485392" y="1755351"/>
            <a:chExt cx="2830800" cy="3388272"/>
          </a:xfrm>
        </p:grpSpPr>
        <p:sp>
          <p:nvSpPr>
            <p:cNvPr id="140" name="Google Shape;140;p12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12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42188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ark">
  <p:cSld name="Blank - Dark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3"/>
          <p:cNvSpPr txBox="1">
            <a:spLocks noGrp="1"/>
          </p:cNvSpPr>
          <p:nvPr>
            <p:ph type="sldNum" idx="12"/>
          </p:nvPr>
        </p:nvSpPr>
        <p:spPr>
          <a:xfrm>
            <a:off x="11410033" y="0"/>
            <a:ext cx="5788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144" name="Google Shape;144;p13"/>
          <p:cNvGrpSpPr/>
          <p:nvPr/>
        </p:nvGrpSpPr>
        <p:grpSpPr>
          <a:xfrm>
            <a:off x="-418255" y="-24499"/>
            <a:ext cx="1823720" cy="2182673"/>
            <a:chOff x="-313691" y="-18375"/>
            <a:chExt cx="1367790" cy="1637005"/>
          </a:xfrm>
        </p:grpSpPr>
        <p:sp>
          <p:nvSpPr>
            <p:cNvPr id="145" name="Google Shape;145;p13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8" name="Google Shape;148;p13"/>
          <p:cNvGrpSpPr/>
          <p:nvPr/>
        </p:nvGrpSpPr>
        <p:grpSpPr>
          <a:xfrm>
            <a:off x="9980523" y="2340468"/>
            <a:ext cx="3774400" cy="4517696"/>
            <a:chOff x="7485392" y="1755351"/>
            <a:chExt cx="2830800" cy="3388272"/>
          </a:xfrm>
        </p:grpSpPr>
        <p:sp>
          <p:nvSpPr>
            <p:cNvPr id="149" name="Google Shape;149;p13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5480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solidFill>
          <a:schemeClr val="l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"/>
          <p:cNvSpPr txBox="1">
            <a:spLocks noGrp="1"/>
          </p:cNvSpPr>
          <p:nvPr>
            <p:ph type="sldNum" idx="12"/>
          </p:nvPr>
        </p:nvSpPr>
        <p:spPr>
          <a:xfrm>
            <a:off x="11410033" y="0"/>
            <a:ext cx="5788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09893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"/>
          <p:cNvGrpSpPr/>
          <p:nvPr/>
        </p:nvGrpSpPr>
        <p:grpSpPr>
          <a:xfrm>
            <a:off x="-1129488" y="712101"/>
            <a:ext cx="14058189" cy="4586729"/>
            <a:chOff x="-847116" y="591225"/>
            <a:chExt cx="10543642" cy="3440047"/>
          </a:xfrm>
        </p:grpSpPr>
        <p:sp>
          <p:nvSpPr>
            <p:cNvPr id="16" name="Google Shape;16;p3"/>
            <p:cNvSpPr/>
            <p:nvPr/>
          </p:nvSpPr>
          <p:spPr>
            <a:xfrm>
              <a:off x="278002" y="1752528"/>
              <a:ext cx="7944569" cy="1803781"/>
            </a:xfrm>
            <a:prstGeom prst="parallelogram">
              <a:avLst>
                <a:gd name="adj" fmla="val 5499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-847116" y="2227372"/>
              <a:ext cx="1691400" cy="1803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7113129" y="1325881"/>
              <a:ext cx="1691507" cy="1803781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-175747" y="1165593"/>
              <a:ext cx="2241448" cy="2390699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384968" y="591225"/>
              <a:ext cx="943237" cy="1006433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7442811" y="2959969"/>
              <a:ext cx="559354" cy="59633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8354027" y="961274"/>
              <a:ext cx="1342500" cy="14316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2387600" y="2799484"/>
            <a:ext cx="7416800" cy="77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2387600" y="3704917"/>
            <a:ext cx="7416800" cy="35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018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0" y="-67"/>
            <a:ext cx="12192000" cy="6858000"/>
          </a:xfrm>
          <a:prstGeom prst="parallelogram">
            <a:avLst>
              <a:gd name="adj" fmla="val 5558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3662600" y="1382933"/>
            <a:ext cx="4866800" cy="409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507987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▰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1219170" lvl="1" indent="-50798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╺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828754" lvl="2" indent="-50798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╺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2438339" lvl="3" indent="-50798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╺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3047924" lvl="4" indent="-50798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○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3657509" lvl="5" indent="-50798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■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4267093" lvl="6" indent="-50798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●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4876678" lvl="7" indent="-50798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○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5486263" lvl="8" indent="-50798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■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/>
          <p:nvPr/>
        </p:nvSpPr>
        <p:spPr>
          <a:xfrm>
            <a:off x="4791200" y="507932"/>
            <a:ext cx="2609600" cy="6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1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“</a:t>
            </a:r>
            <a:endParaRPr sz="8000" b="1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5806600" y="0"/>
            <a:ext cx="5788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0" name="Google Shape;30;p4"/>
          <p:cNvSpPr/>
          <p:nvPr/>
        </p:nvSpPr>
        <p:spPr>
          <a:xfrm>
            <a:off x="-215088" y="2893629"/>
            <a:ext cx="2255200" cy="24052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4"/>
          <p:cNvSpPr/>
          <p:nvPr/>
        </p:nvSpPr>
        <p:spPr>
          <a:xfrm>
            <a:off x="680071" y="1477924"/>
            <a:ext cx="2988400" cy="31876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4"/>
          <p:cNvSpPr/>
          <p:nvPr/>
        </p:nvSpPr>
        <p:spPr>
          <a:xfrm>
            <a:off x="1427691" y="712100"/>
            <a:ext cx="1257600" cy="13420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4"/>
          <p:cNvSpPr/>
          <p:nvPr/>
        </p:nvSpPr>
        <p:spPr>
          <a:xfrm>
            <a:off x="9744716" y="1086316"/>
            <a:ext cx="2326000" cy="24796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4"/>
          <p:cNvSpPr/>
          <p:nvPr/>
        </p:nvSpPr>
        <p:spPr>
          <a:xfrm>
            <a:off x="9026321" y="4226200"/>
            <a:ext cx="1646400" cy="17556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4"/>
          <p:cNvSpPr txBox="1"/>
          <p:nvPr/>
        </p:nvSpPr>
        <p:spPr>
          <a:xfrm>
            <a:off x="4791200" y="5678399"/>
            <a:ext cx="2609600" cy="6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1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”</a:t>
            </a:r>
            <a:endParaRPr sz="8000" b="1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9566033" y="2692467"/>
            <a:ext cx="2376000" cy="25340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7154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5"/>
          <p:cNvGrpSpPr/>
          <p:nvPr/>
        </p:nvGrpSpPr>
        <p:grpSpPr>
          <a:xfrm>
            <a:off x="-418254" y="-24499"/>
            <a:ext cx="10014644" cy="2182673"/>
            <a:chOff x="-313691" y="-18375"/>
            <a:chExt cx="7510983" cy="1637005"/>
          </a:xfrm>
        </p:grpSpPr>
        <p:sp>
          <p:nvSpPr>
            <p:cNvPr id="39" name="Google Shape;39;p5"/>
            <p:cNvSpPr/>
            <p:nvPr/>
          </p:nvSpPr>
          <p:spPr>
            <a:xfrm>
              <a:off x="256376" y="499825"/>
              <a:ext cx="6692400" cy="804900"/>
            </a:xfrm>
            <a:prstGeom prst="parallelogram">
              <a:avLst>
                <a:gd name="adj" fmla="val 5499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6442492" y="30945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5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5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6589606" y="1038628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" name="Google Shape;45;p5"/>
          <p:cNvGrpSpPr/>
          <p:nvPr/>
        </p:nvGrpSpPr>
        <p:grpSpPr>
          <a:xfrm>
            <a:off x="9980523" y="2340468"/>
            <a:ext cx="3774400" cy="4517696"/>
            <a:chOff x="7485392" y="1755351"/>
            <a:chExt cx="2830800" cy="3388272"/>
          </a:xfrm>
        </p:grpSpPr>
        <p:sp>
          <p:nvSpPr>
            <p:cNvPr id="46" name="Google Shape;46;p5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8" name="Google Shape;48;p5"/>
          <p:cNvSpPr txBox="1">
            <a:spLocks noGrp="1"/>
          </p:cNvSpPr>
          <p:nvPr>
            <p:ph type="body" idx="1"/>
          </p:nvPr>
        </p:nvSpPr>
        <p:spPr>
          <a:xfrm>
            <a:off x="1219433" y="2112567"/>
            <a:ext cx="9332800" cy="399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▰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╺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╺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╺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ldNum" idx="12"/>
          </p:nvPr>
        </p:nvSpPr>
        <p:spPr>
          <a:xfrm>
            <a:off x="11410033" y="0"/>
            <a:ext cx="5788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>
            <a:off x="1219433" y="661167"/>
            <a:ext cx="8035600" cy="108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087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-10400" y="-16266"/>
            <a:ext cx="8331067" cy="6889233"/>
          </a:xfrm>
          <a:custGeom>
            <a:avLst/>
            <a:gdLst/>
            <a:ahLst/>
            <a:cxnLst/>
            <a:rect l="l" t="t" r="r" b="b"/>
            <a:pathLst>
              <a:path w="249932" h="206677" extrusionOk="0">
                <a:moveTo>
                  <a:pt x="134610" y="206677"/>
                </a:moveTo>
                <a:lnTo>
                  <a:pt x="249932" y="0"/>
                </a:lnTo>
                <a:lnTo>
                  <a:pt x="312" y="176"/>
                </a:lnTo>
                <a:lnTo>
                  <a:pt x="0" y="20654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grpSp>
        <p:nvGrpSpPr>
          <p:cNvPr id="53" name="Google Shape;53;p6"/>
          <p:cNvGrpSpPr/>
          <p:nvPr/>
        </p:nvGrpSpPr>
        <p:grpSpPr>
          <a:xfrm>
            <a:off x="-418255" y="-24499"/>
            <a:ext cx="8358488" cy="2182673"/>
            <a:chOff x="-313691" y="-18375"/>
            <a:chExt cx="6268866" cy="1637005"/>
          </a:xfrm>
        </p:grpSpPr>
        <p:sp>
          <p:nvSpPr>
            <p:cNvPr id="54" name="Google Shape;54;p6"/>
            <p:cNvSpPr/>
            <p:nvPr/>
          </p:nvSpPr>
          <p:spPr>
            <a:xfrm>
              <a:off x="256375" y="499825"/>
              <a:ext cx="5698800" cy="804900"/>
            </a:xfrm>
            <a:prstGeom prst="parallelogram">
              <a:avLst>
                <a:gd name="adj" fmla="val 5499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6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6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6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" name="Google Shape;58;p6"/>
          <p:cNvGrpSpPr/>
          <p:nvPr/>
        </p:nvGrpSpPr>
        <p:grpSpPr>
          <a:xfrm>
            <a:off x="11171551" y="4763643"/>
            <a:ext cx="1749812" cy="2094404"/>
            <a:chOff x="7485392" y="1755351"/>
            <a:chExt cx="2830800" cy="3388272"/>
          </a:xfrm>
        </p:grpSpPr>
        <p:sp>
          <p:nvSpPr>
            <p:cNvPr id="59" name="Google Shape;59;p6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6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" name="Google Shape;61;p6"/>
          <p:cNvSpPr/>
          <p:nvPr/>
        </p:nvSpPr>
        <p:spPr>
          <a:xfrm>
            <a:off x="4228773" y="3429000"/>
            <a:ext cx="2408800" cy="3443600"/>
          </a:xfrm>
          <a:prstGeom prst="parallelogram">
            <a:avLst>
              <a:gd name="adj" fmla="val 79448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6"/>
          <p:cNvSpPr/>
          <p:nvPr/>
        </p:nvSpPr>
        <p:spPr>
          <a:xfrm>
            <a:off x="3891459" y="0"/>
            <a:ext cx="4429200" cy="6333200"/>
          </a:xfrm>
          <a:prstGeom prst="parallelogram">
            <a:avLst>
              <a:gd name="adj" fmla="val 79448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1219433" y="661167"/>
            <a:ext cx="5212000" cy="108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1219433" y="2112567"/>
            <a:ext cx="3307600" cy="399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800"/>
              </a:spcBef>
              <a:spcAft>
                <a:spcPts val="0"/>
              </a:spcAft>
              <a:buSzPts val="2000"/>
              <a:buChar char="▰"/>
              <a:defRPr sz="2667"/>
            </a:lvl1pPr>
            <a:lvl2pPr marL="1219170" lvl="1" indent="-474121" rtl="0">
              <a:spcBef>
                <a:spcPts val="0"/>
              </a:spcBef>
              <a:spcAft>
                <a:spcPts val="0"/>
              </a:spcAft>
              <a:buSzPts val="2000"/>
              <a:buChar char="╺"/>
              <a:defRPr sz="2667"/>
            </a:lvl2pPr>
            <a:lvl3pPr marL="1828754" lvl="2" indent="-474121" rtl="0">
              <a:spcBef>
                <a:spcPts val="0"/>
              </a:spcBef>
              <a:spcAft>
                <a:spcPts val="0"/>
              </a:spcAft>
              <a:buSzPts val="2000"/>
              <a:buChar char="╺"/>
              <a:defRPr sz="2667"/>
            </a:lvl3pPr>
            <a:lvl4pPr marL="2438339" lvl="3" indent="-474121" rtl="0">
              <a:spcBef>
                <a:spcPts val="0"/>
              </a:spcBef>
              <a:spcAft>
                <a:spcPts val="0"/>
              </a:spcAft>
              <a:buSzPts val="2000"/>
              <a:buChar char="╺"/>
              <a:defRPr sz="2667"/>
            </a:lvl4pPr>
            <a:lvl5pPr marL="3047924" lvl="4" indent="-47412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11593033" y="6333133"/>
            <a:ext cx="5992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94411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7"/>
          <p:cNvGrpSpPr/>
          <p:nvPr/>
        </p:nvGrpSpPr>
        <p:grpSpPr>
          <a:xfrm>
            <a:off x="-418254" y="-24499"/>
            <a:ext cx="10014644" cy="2182673"/>
            <a:chOff x="-313691" y="-18375"/>
            <a:chExt cx="7510983" cy="1637005"/>
          </a:xfrm>
        </p:grpSpPr>
        <p:sp>
          <p:nvSpPr>
            <p:cNvPr id="68" name="Google Shape;68;p7"/>
            <p:cNvSpPr/>
            <p:nvPr/>
          </p:nvSpPr>
          <p:spPr>
            <a:xfrm>
              <a:off x="256376" y="499825"/>
              <a:ext cx="6692400" cy="804900"/>
            </a:xfrm>
            <a:prstGeom prst="parallelogram">
              <a:avLst>
                <a:gd name="adj" fmla="val 5499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>
              <a:off x="6442492" y="30945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6589606" y="1038628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9980523" y="2340468"/>
            <a:ext cx="3774400" cy="4517696"/>
            <a:chOff x="7485392" y="1755351"/>
            <a:chExt cx="2830800" cy="3388272"/>
          </a:xfrm>
        </p:grpSpPr>
        <p:sp>
          <p:nvSpPr>
            <p:cNvPr id="75" name="Google Shape;75;p7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" name="Google Shape;77;p7"/>
          <p:cNvSpPr txBox="1">
            <a:spLocks noGrp="1"/>
          </p:cNvSpPr>
          <p:nvPr>
            <p:ph type="title"/>
          </p:nvPr>
        </p:nvSpPr>
        <p:spPr>
          <a:xfrm>
            <a:off x="1219433" y="661167"/>
            <a:ext cx="8035600" cy="108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body" idx="1"/>
          </p:nvPr>
        </p:nvSpPr>
        <p:spPr>
          <a:xfrm>
            <a:off x="1219433" y="2112567"/>
            <a:ext cx="4352000" cy="39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▰"/>
              <a:defRPr sz="2933"/>
            </a:lvl1pPr>
            <a:lvl2pPr marL="1219170" lvl="1" indent="-491054" rtl="0">
              <a:spcBef>
                <a:spcPts val="0"/>
              </a:spcBef>
              <a:spcAft>
                <a:spcPts val="0"/>
              </a:spcAft>
              <a:buSzPts val="2200"/>
              <a:buChar char="╺"/>
              <a:defRPr sz="2933"/>
            </a:lvl2pPr>
            <a:lvl3pPr marL="1828754" lvl="2" indent="-491054" rtl="0">
              <a:spcBef>
                <a:spcPts val="0"/>
              </a:spcBef>
              <a:spcAft>
                <a:spcPts val="0"/>
              </a:spcAft>
              <a:buSzPts val="2200"/>
              <a:buChar char="╺"/>
              <a:defRPr sz="2933"/>
            </a:lvl3pPr>
            <a:lvl4pPr marL="2438339" lvl="3" indent="-491054" rtl="0">
              <a:spcBef>
                <a:spcPts val="0"/>
              </a:spcBef>
              <a:spcAft>
                <a:spcPts val="0"/>
              </a:spcAft>
              <a:buSzPts val="2200"/>
              <a:buChar char="╺"/>
              <a:defRPr sz="2933"/>
            </a:lvl4pPr>
            <a:lvl5pPr marL="3047924" lvl="4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body" idx="2"/>
          </p:nvPr>
        </p:nvSpPr>
        <p:spPr>
          <a:xfrm>
            <a:off x="6200237" y="2112567"/>
            <a:ext cx="4352000" cy="39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▰"/>
              <a:defRPr sz="2933"/>
            </a:lvl1pPr>
            <a:lvl2pPr marL="1219170" lvl="1" indent="-491054" rtl="0">
              <a:spcBef>
                <a:spcPts val="0"/>
              </a:spcBef>
              <a:spcAft>
                <a:spcPts val="0"/>
              </a:spcAft>
              <a:buSzPts val="2200"/>
              <a:buChar char="╺"/>
              <a:defRPr sz="2933"/>
            </a:lvl2pPr>
            <a:lvl3pPr marL="1828754" lvl="2" indent="-491054" rtl="0">
              <a:spcBef>
                <a:spcPts val="0"/>
              </a:spcBef>
              <a:spcAft>
                <a:spcPts val="0"/>
              </a:spcAft>
              <a:buSzPts val="2200"/>
              <a:buChar char="╺"/>
              <a:defRPr sz="2933"/>
            </a:lvl3pPr>
            <a:lvl4pPr marL="2438339" lvl="3" indent="-491054" rtl="0">
              <a:spcBef>
                <a:spcPts val="0"/>
              </a:spcBef>
              <a:spcAft>
                <a:spcPts val="0"/>
              </a:spcAft>
              <a:buSzPts val="2200"/>
              <a:buChar char="╺"/>
              <a:defRPr sz="2933"/>
            </a:lvl4pPr>
            <a:lvl5pPr marL="3047924" lvl="4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sldNum" idx="12"/>
          </p:nvPr>
        </p:nvSpPr>
        <p:spPr>
          <a:xfrm>
            <a:off x="11410033" y="0"/>
            <a:ext cx="5788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15095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8"/>
          <p:cNvGrpSpPr/>
          <p:nvPr/>
        </p:nvGrpSpPr>
        <p:grpSpPr>
          <a:xfrm>
            <a:off x="-418254" y="-24499"/>
            <a:ext cx="10014644" cy="2182673"/>
            <a:chOff x="-313691" y="-18375"/>
            <a:chExt cx="7510983" cy="1637005"/>
          </a:xfrm>
        </p:grpSpPr>
        <p:sp>
          <p:nvSpPr>
            <p:cNvPr id="83" name="Google Shape;83;p8"/>
            <p:cNvSpPr/>
            <p:nvPr/>
          </p:nvSpPr>
          <p:spPr>
            <a:xfrm>
              <a:off x="256376" y="499825"/>
              <a:ext cx="6692400" cy="804900"/>
            </a:xfrm>
            <a:prstGeom prst="parallelogram">
              <a:avLst>
                <a:gd name="adj" fmla="val 5499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8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6442492" y="30945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589606" y="1038628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9980523" y="2340468"/>
            <a:ext cx="3774400" cy="4517696"/>
            <a:chOff x="7485392" y="1755351"/>
            <a:chExt cx="2830800" cy="3388272"/>
          </a:xfrm>
        </p:grpSpPr>
        <p:sp>
          <p:nvSpPr>
            <p:cNvPr id="90" name="Google Shape;90;p8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8"/>
          <p:cNvSpPr txBox="1">
            <a:spLocks noGrp="1"/>
          </p:cNvSpPr>
          <p:nvPr>
            <p:ph type="title"/>
          </p:nvPr>
        </p:nvSpPr>
        <p:spPr>
          <a:xfrm>
            <a:off x="1219433" y="661167"/>
            <a:ext cx="8035600" cy="108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8"/>
          <p:cNvSpPr txBox="1">
            <a:spLocks noGrp="1"/>
          </p:cNvSpPr>
          <p:nvPr>
            <p:ph type="body" idx="1"/>
          </p:nvPr>
        </p:nvSpPr>
        <p:spPr>
          <a:xfrm>
            <a:off x="1219433" y="2112567"/>
            <a:ext cx="2902800" cy="39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▰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╺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╺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╺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body" idx="2"/>
          </p:nvPr>
        </p:nvSpPr>
        <p:spPr>
          <a:xfrm>
            <a:off x="4434431" y="2112567"/>
            <a:ext cx="2902800" cy="39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▰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╺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╺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╺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95" name="Google Shape;95;p8"/>
          <p:cNvSpPr txBox="1">
            <a:spLocks noGrp="1"/>
          </p:cNvSpPr>
          <p:nvPr>
            <p:ph type="body" idx="3"/>
          </p:nvPr>
        </p:nvSpPr>
        <p:spPr>
          <a:xfrm>
            <a:off x="7649429" y="2112567"/>
            <a:ext cx="2902800" cy="39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▰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╺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╺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╺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96" name="Google Shape;96;p8"/>
          <p:cNvSpPr txBox="1">
            <a:spLocks noGrp="1"/>
          </p:cNvSpPr>
          <p:nvPr>
            <p:ph type="sldNum" idx="12"/>
          </p:nvPr>
        </p:nvSpPr>
        <p:spPr>
          <a:xfrm>
            <a:off x="11410033" y="0"/>
            <a:ext cx="5788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58537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9"/>
          <p:cNvGrpSpPr/>
          <p:nvPr/>
        </p:nvGrpSpPr>
        <p:grpSpPr>
          <a:xfrm>
            <a:off x="-418254" y="-24499"/>
            <a:ext cx="10014644" cy="2182673"/>
            <a:chOff x="-313691" y="-18375"/>
            <a:chExt cx="7510983" cy="1637005"/>
          </a:xfrm>
        </p:grpSpPr>
        <p:sp>
          <p:nvSpPr>
            <p:cNvPr id="99" name="Google Shape;99;p9"/>
            <p:cNvSpPr/>
            <p:nvPr/>
          </p:nvSpPr>
          <p:spPr>
            <a:xfrm>
              <a:off x="256376" y="499825"/>
              <a:ext cx="6692400" cy="804900"/>
            </a:xfrm>
            <a:prstGeom prst="parallelogram">
              <a:avLst>
                <a:gd name="adj" fmla="val 5499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6442492" y="30945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9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9"/>
            <p:cNvSpPr/>
            <p:nvPr/>
          </p:nvSpPr>
          <p:spPr>
            <a:xfrm>
              <a:off x="6589606" y="1038628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5" name="Google Shape;105;p9"/>
          <p:cNvGrpSpPr/>
          <p:nvPr/>
        </p:nvGrpSpPr>
        <p:grpSpPr>
          <a:xfrm>
            <a:off x="9980523" y="2340468"/>
            <a:ext cx="3774400" cy="4517696"/>
            <a:chOff x="7485392" y="1755351"/>
            <a:chExt cx="2830800" cy="3388272"/>
          </a:xfrm>
        </p:grpSpPr>
        <p:sp>
          <p:nvSpPr>
            <p:cNvPr id="106" name="Google Shape;106;p9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9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8" name="Google Shape;108;p9"/>
          <p:cNvSpPr txBox="1">
            <a:spLocks noGrp="1"/>
          </p:cNvSpPr>
          <p:nvPr>
            <p:ph type="title"/>
          </p:nvPr>
        </p:nvSpPr>
        <p:spPr>
          <a:xfrm>
            <a:off x="1219433" y="661167"/>
            <a:ext cx="8035600" cy="108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9"/>
          <p:cNvSpPr txBox="1">
            <a:spLocks noGrp="1"/>
          </p:cNvSpPr>
          <p:nvPr>
            <p:ph type="sldNum" idx="12"/>
          </p:nvPr>
        </p:nvSpPr>
        <p:spPr>
          <a:xfrm>
            <a:off x="11410033" y="0"/>
            <a:ext cx="5788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43649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Dark">
  <p:cSld name="Title only - Dark">
    <p:bg>
      <p:bgPr>
        <a:gradFill>
          <a:gsLst>
            <a:gs pos="0">
              <a:schemeClr val="accent6"/>
            </a:gs>
            <a:gs pos="100000">
              <a:schemeClr val="accent5"/>
            </a:gs>
          </a:gsLst>
          <a:lin ang="5400012" scaled="0"/>
        </a:gra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10"/>
          <p:cNvGrpSpPr/>
          <p:nvPr/>
        </p:nvGrpSpPr>
        <p:grpSpPr>
          <a:xfrm>
            <a:off x="-418254" y="-24499"/>
            <a:ext cx="10014644" cy="2182673"/>
            <a:chOff x="-313691" y="-18375"/>
            <a:chExt cx="7510983" cy="1637005"/>
          </a:xfrm>
        </p:grpSpPr>
        <p:sp>
          <p:nvSpPr>
            <p:cNvPr id="112" name="Google Shape;112;p10"/>
            <p:cNvSpPr/>
            <p:nvPr/>
          </p:nvSpPr>
          <p:spPr>
            <a:xfrm>
              <a:off x="256376" y="499825"/>
              <a:ext cx="6692400" cy="804900"/>
            </a:xfrm>
            <a:prstGeom prst="parallelogram">
              <a:avLst>
                <a:gd name="adj" fmla="val 5499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10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0"/>
            <p:cNvSpPr/>
            <p:nvPr/>
          </p:nvSpPr>
          <p:spPr>
            <a:xfrm>
              <a:off x="6442492" y="30945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0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10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10"/>
            <p:cNvSpPr/>
            <p:nvPr/>
          </p:nvSpPr>
          <p:spPr>
            <a:xfrm>
              <a:off x="6589606" y="1038628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8" name="Google Shape;118;p10"/>
          <p:cNvGrpSpPr/>
          <p:nvPr/>
        </p:nvGrpSpPr>
        <p:grpSpPr>
          <a:xfrm>
            <a:off x="9980523" y="2340468"/>
            <a:ext cx="3774400" cy="4517696"/>
            <a:chOff x="7485392" y="1755351"/>
            <a:chExt cx="2830800" cy="3388272"/>
          </a:xfrm>
        </p:grpSpPr>
        <p:sp>
          <p:nvSpPr>
            <p:cNvPr id="119" name="Google Shape;119;p10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0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1" name="Google Shape;121;p10"/>
          <p:cNvSpPr txBox="1">
            <a:spLocks noGrp="1"/>
          </p:cNvSpPr>
          <p:nvPr>
            <p:ph type="title"/>
          </p:nvPr>
        </p:nvSpPr>
        <p:spPr>
          <a:xfrm>
            <a:off x="1219433" y="661167"/>
            <a:ext cx="8035600" cy="108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10"/>
          <p:cNvSpPr txBox="1">
            <a:spLocks noGrp="1"/>
          </p:cNvSpPr>
          <p:nvPr>
            <p:ph type="sldNum" idx="12"/>
          </p:nvPr>
        </p:nvSpPr>
        <p:spPr>
          <a:xfrm>
            <a:off x="11410033" y="0"/>
            <a:ext cx="5788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60170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100000">
              <a:schemeClr val="accent5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19433" y="661167"/>
            <a:ext cx="8035600" cy="10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19433" y="2112567"/>
            <a:ext cx="93328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 Light"/>
              <a:buChar char="▰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BM Plex Sans Light"/>
              <a:buChar char="╺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IBM Plex Sans Light"/>
              <a:buChar char="╺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╺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●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410033" y="0"/>
            <a:ext cx="5788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r" rtl="0"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r" rtl="0"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r" rtl="0"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r" rtl="0"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r" rtl="0"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r" rtl="0"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r" rtl="0"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828787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9"/>
          <p:cNvSpPr txBox="1">
            <a:spLocks noGrp="1"/>
          </p:cNvSpPr>
          <p:nvPr>
            <p:ph type="ctrTitle" idx="4294967295"/>
          </p:nvPr>
        </p:nvSpPr>
        <p:spPr>
          <a:xfrm>
            <a:off x="1037919" y="432621"/>
            <a:ext cx="10363200" cy="311571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sz="24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The American Society for Photogrammetry and Remote Sensing</a:t>
            </a:r>
            <a:br>
              <a:rPr lang="en" sz="2400" dirty="0">
                <a:solidFill>
                  <a:schemeClr val="accent1"/>
                </a:solidFill>
                <a:latin typeface="Arial Rounded MT Bold" panose="020F0704030504030204" pitchFamily="34" charset="0"/>
              </a:rPr>
            </a:br>
            <a:r>
              <a:rPr lang="en" sz="24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Eastern Great Lakes and Western Great Lakes Regions</a:t>
            </a:r>
            <a:br>
              <a:rPr lang="en" sz="2400" dirty="0">
                <a:solidFill>
                  <a:schemeClr val="accent1"/>
                </a:solidFill>
                <a:latin typeface="Arial Rounded MT Bold" panose="020F0704030504030204" pitchFamily="34" charset="0"/>
              </a:rPr>
            </a:br>
            <a:r>
              <a:rPr lang="en" sz="24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Are Proud to Present a Joint Summer Technical Meeting:</a:t>
            </a:r>
            <a:br>
              <a:rPr lang="en" sz="2400" dirty="0">
                <a:solidFill>
                  <a:schemeClr val="accent1"/>
                </a:solidFill>
                <a:latin typeface="Arial Rounded MT Bold" panose="020F0704030504030204" pitchFamily="34" charset="0"/>
              </a:rPr>
            </a:br>
            <a:br>
              <a:rPr lang="en" sz="2400" dirty="0">
                <a:solidFill>
                  <a:schemeClr val="accent1"/>
                </a:solidFill>
                <a:latin typeface="Arial Rounded MT Bold" panose="020F0704030504030204" pitchFamily="34" charset="0"/>
              </a:rPr>
            </a:br>
            <a:r>
              <a:rPr lang="en" sz="32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GEOSPATIAL IN THE GREAT LAKES</a:t>
            </a:r>
            <a:br>
              <a:rPr lang="en" sz="3200" dirty="0">
                <a:solidFill>
                  <a:schemeClr val="accent1"/>
                </a:solidFill>
                <a:latin typeface="Arial Rounded MT Bold" panose="020F0704030504030204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August</a:t>
            </a:r>
            <a:r>
              <a:rPr lang="en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 19, 2021</a:t>
            </a:r>
            <a:br>
              <a:rPr lang="en" dirty="0">
                <a:solidFill>
                  <a:schemeClr val="accent1"/>
                </a:solidFill>
                <a:latin typeface="Arial Rounded MT Bold" panose="020F0704030504030204" pitchFamily="34" charset="0"/>
              </a:rPr>
            </a:br>
            <a:r>
              <a:rPr lang="en-US" sz="24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Hosted</a:t>
            </a:r>
            <a:r>
              <a:rPr lang="en" sz="24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 by: Michigan Tech Research Institute</a:t>
            </a:r>
            <a:br>
              <a:rPr lang="en" sz="2400" dirty="0">
                <a:solidFill>
                  <a:schemeClr val="accent1"/>
                </a:solidFill>
                <a:latin typeface="Arial Rounded MT Bold" panose="020F0704030504030204" pitchFamily="34" charset="0"/>
              </a:rPr>
            </a:br>
            <a:br>
              <a:rPr lang="en" dirty="0">
                <a:solidFill>
                  <a:schemeClr val="accent1"/>
                </a:solidFill>
                <a:latin typeface="Arial Rounded MT Bold" panose="020F0704030504030204" pitchFamily="34" charset="0"/>
              </a:rPr>
            </a:br>
            <a:br>
              <a:rPr lang="en" dirty="0">
                <a:solidFill>
                  <a:schemeClr val="accent1"/>
                </a:solidFill>
                <a:latin typeface="Arial Rounded MT Bold" panose="020F0704030504030204" pitchFamily="34" charset="0"/>
              </a:rPr>
            </a:br>
            <a:endParaRPr lang="en" sz="2400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4F0D2D-229C-461E-94FD-81EB91425076}"/>
              </a:ext>
            </a:extLst>
          </p:cNvPr>
          <p:cNvSpPr/>
          <p:nvPr/>
        </p:nvSpPr>
        <p:spPr>
          <a:xfrm>
            <a:off x="390522" y="5353051"/>
            <a:ext cx="3876676" cy="12192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>
                <a:solidFill>
                  <a:srgbClr val="FFFFFF"/>
                </a:solidFill>
                <a:latin typeface="Arial"/>
                <a:sym typeface="Arial"/>
              </a:rPr>
              <a:t>Q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9A8D12-8F03-4A4F-A2D0-333A2D8004C2}"/>
              </a:ext>
            </a:extLst>
          </p:cNvPr>
          <p:cNvSpPr/>
          <p:nvPr/>
        </p:nvSpPr>
        <p:spPr>
          <a:xfrm>
            <a:off x="7924803" y="5353051"/>
            <a:ext cx="3876676" cy="12192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DA10F2-C8A4-48F6-86F3-EBD393B95E8A}"/>
              </a:ext>
            </a:extLst>
          </p:cNvPr>
          <p:cNvSpPr/>
          <p:nvPr/>
        </p:nvSpPr>
        <p:spPr>
          <a:xfrm>
            <a:off x="4986338" y="5353051"/>
            <a:ext cx="2219324" cy="12192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7E27FE9C-2246-4BF8-A0DF-D43A671BCFD5}"/>
              </a:ext>
            </a:extLst>
          </p:cNvPr>
          <p:cNvSpPr/>
          <p:nvPr/>
        </p:nvSpPr>
        <p:spPr>
          <a:xfrm>
            <a:off x="2286236" y="2895945"/>
            <a:ext cx="1621536" cy="2170731"/>
          </a:xfrm>
          <a:prstGeom prst="parallelogram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3996F4DF-17A8-4DBB-BB94-F804128E28EC}"/>
              </a:ext>
            </a:extLst>
          </p:cNvPr>
          <p:cNvSpPr/>
          <p:nvPr/>
        </p:nvSpPr>
        <p:spPr>
          <a:xfrm>
            <a:off x="3792836" y="2895945"/>
            <a:ext cx="1621536" cy="2170731"/>
          </a:xfrm>
          <a:prstGeom prst="parallelogram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3000" r="-18000" b="-4000"/>
            </a:stretch>
          </a:blip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EDA67221-9346-4F8F-A7BB-DBD21C383064}"/>
              </a:ext>
            </a:extLst>
          </p:cNvPr>
          <p:cNvSpPr/>
          <p:nvPr/>
        </p:nvSpPr>
        <p:spPr>
          <a:xfrm>
            <a:off x="5285231" y="2895945"/>
            <a:ext cx="1621536" cy="2170731"/>
          </a:xfrm>
          <a:prstGeom prst="parallelogram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1D8B09E6-9A65-4E32-97D0-8DE04BA630B1}"/>
              </a:ext>
            </a:extLst>
          </p:cNvPr>
          <p:cNvSpPr/>
          <p:nvPr/>
        </p:nvSpPr>
        <p:spPr>
          <a:xfrm>
            <a:off x="6760873" y="2895945"/>
            <a:ext cx="1621536" cy="2170731"/>
          </a:xfrm>
          <a:prstGeom prst="parallelogram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C738C727-1D4A-4579-A800-F0FA4C2FEF04}"/>
              </a:ext>
            </a:extLst>
          </p:cNvPr>
          <p:cNvSpPr/>
          <p:nvPr/>
        </p:nvSpPr>
        <p:spPr>
          <a:xfrm>
            <a:off x="8270228" y="2895945"/>
            <a:ext cx="1621536" cy="2170731"/>
          </a:xfrm>
          <a:prstGeom prst="parallelogram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4000" t="-8000" r="-5000"/>
            </a:stretch>
          </a:blip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4259855"/>
      </p:ext>
    </p:extLst>
  </p:cSld>
  <p:clrMapOvr>
    <a:masterClrMapping/>
  </p:clrMapOvr>
</p:sld>
</file>

<file path=ppt/theme/theme1.xml><?xml version="1.0" encoding="utf-8"?>
<a:theme xmlns:a="http://schemas.openxmlformats.org/drawingml/2006/main" name="Surrey template">
  <a:themeElements>
    <a:clrScheme name="Custom 347">
      <a:dk1>
        <a:srgbClr val="061E3A"/>
      </a:dk1>
      <a:lt1>
        <a:srgbClr val="FFFFFF"/>
      </a:lt1>
      <a:dk2>
        <a:srgbClr val="757C83"/>
      </a:dk2>
      <a:lt2>
        <a:srgbClr val="EBF0F3"/>
      </a:lt2>
      <a:accent1>
        <a:srgbClr val="7FCA20"/>
      </a:accent1>
      <a:accent2>
        <a:srgbClr val="02C1D3"/>
      </a:accent2>
      <a:accent3>
        <a:srgbClr val="66BDE8"/>
      </a:accent3>
      <a:accent4>
        <a:srgbClr val="1985D2"/>
      </a:accent4>
      <a:accent5>
        <a:srgbClr val="184880"/>
      </a:accent5>
      <a:accent6>
        <a:srgbClr val="061E3A"/>
      </a:accent6>
      <a:hlink>
        <a:srgbClr val="1985D2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52</Words>
  <Application>Microsoft Office PowerPoint</Application>
  <PresentationFormat>Widescreen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Rounded MT Bold</vt:lpstr>
      <vt:lpstr>Calibri</vt:lpstr>
      <vt:lpstr>IBM Plex Sans</vt:lpstr>
      <vt:lpstr>IBM Plex Sans Light</vt:lpstr>
      <vt:lpstr>Merriweather</vt:lpstr>
      <vt:lpstr>Surrey template</vt:lpstr>
      <vt:lpstr>The American Society for Photogrammetry and Remote Sensing Eastern Great Lakes and Western Great Lakes Regions Are Proud to Present a Joint Summer Technical Meeting:  GEOSPATIAL IN THE GREAT LAKES August 19, 2021 Hosted by: Michigan Tech Research Institute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American Society for Photogrammetry and Remote Sensing Eastern Great Lakes and Western Great Lakes Regions Are Proud to Present a Joint Summer Technical Meeting:  GEOSPATIAL IN THE GREAT LAKES August 19, 2021 Hosted by: Michigan Tech Research Institute   </dc:title>
  <dc:creator>Trish Horkan</dc:creator>
  <cp:lastModifiedBy>Trish Horkan</cp:lastModifiedBy>
  <cp:revision>1</cp:revision>
  <dcterms:created xsi:type="dcterms:W3CDTF">2021-05-16T03:08:51Z</dcterms:created>
  <dcterms:modified xsi:type="dcterms:W3CDTF">2021-05-16T03:52:03Z</dcterms:modified>
</cp:coreProperties>
</file>